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87" r:id="rId2"/>
  </p:sldMasterIdLst>
  <p:notesMasterIdLst>
    <p:notesMasterId r:id="rId30"/>
  </p:notesMasterIdLst>
  <p:sldIdLst>
    <p:sldId id="403" r:id="rId3"/>
    <p:sldId id="263" r:id="rId4"/>
    <p:sldId id="261" r:id="rId5"/>
    <p:sldId id="264" r:id="rId6"/>
    <p:sldId id="281" r:id="rId7"/>
    <p:sldId id="396" r:id="rId8"/>
    <p:sldId id="277" r:id="rId9"/>
    <p:sldId id="267" r:id="rId10"/>
    <p:sldId id="401" r:id="rId11"/>
    <p:sldId id="275" r:id="rId12"/>
    <p:sldId id="276" r:id="rId13"/>
    <p:sldId id="373" r:id="rId14"/>
    <p:sldId id="262" r:id="rId15"/>
    <p:sldId id="395" r:id="rId16"/>
    <p:sldId id="400" r:id="rId17"/>
    <p:sldId id="270" r:id="rId18"/>
    <p:sldId id="272" r:id="rId19"/>
    <p:sldId id="278" r:id="rId20"/>
    <p:sldId id="269" r:id="rId21"/>
    <p:sldId id="399" r:id="rId22"/>
    <p:sldId id="398" r:id="rId23"/>
    <p:sldId id="280" r:id="rId24"/>
    <p:sldId id="338" r:id="rId25"/>
    <p:sldId id="273" r:id="rId26"/>
    <p:sldId id="402" r:id="rId27"/>
    <p:sldId id="405" r:id="rId28"/>
    <p:sldId id="406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  <a:srgbClr val="FFB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1" autoAdjust="0"/>
    <p:restoredTop sz="94660"/>
  </p:normalViewPr>
  <p:slideViewPr>
    <p:cSldViewPr snapToGrid="0">
      <p:cViewPr>
        <p:scale>
          <a:sx n="75" d="100"/>
          <a:sy n="75" d="100"/>
        </p:scale>
        <p:origin x="1962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B90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0-4847-B67E-92454BE7B6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C0-4847-B67E-92454BE7B6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81768960"/>
        <c:axId val="781783040"/>
      </c:barChart>
      <c:catAx>
        <c:axId val="7817689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781783040"/>
        <c:crosses val="autoZero"/>
        <c:auto val="1"/>
        <c:lblAlgn val="ctr"/>
        <c:lblOffset val="100"/>
        <c:noMultiLvlLbl val="0"/>
      </c:catAx>
      <c:valAx>
        <c:axId val="78178304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78176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8T08:59:41.4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4512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4746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970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688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2721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528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776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812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883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330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4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454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114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3668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4945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8982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546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417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973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9694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4601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23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996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4065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549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D46930-BF2D-4A05-B70C-3035EDD030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t="-9277" b="-92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6457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40929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82538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7854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79472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7669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68897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7100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9466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684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98345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7644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94315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45222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24816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93670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184298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17712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2691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440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72661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30662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42154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782442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1" y="1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6727814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2023/4/19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2118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2023/4/19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070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18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45957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581150" y="1857375"/>
            <a:ext cx="1809751" cy="1809750"/>
          </a:xfrm>
          <a:custGeom>
            <a:avLst/>
            <a:gdLst>
              <a:gd name="connsiteX0" fmla="*/ 904875 w 1809750"/>
              <a:gd name="connsiteY0" fmla="*/ 0 h 1809750"/>
              <a:gd name="connsiteX1" fmla="*/ 1809750 w 1809750"/>
              <a:gd name="connsiteY1" fmla="*/ 904875 h 1809750"/>
              <a:gd name="connsiteX2" fmla="*/ 904875 w 1809750"/>
              <a:gd name="connsiteY2" fmla="*/ 1809750 h 1809750"/>
              <a:gd name="connsiteX3" fmla="*/ 0 w 1809750"/>
              <a:gd name="connsiteY3" fmla="*/ 904875 h 1809750"/>
              <a:gd name="connsiteX4" fmla="*/ 904875 w 1809750"/>
              <a:gd name="connsiteY4" fmla="*/ 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0" h="18097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cubicBezTo>
                  <a:pt x="1809750" y="1404624"/>
                  <a:pt x="1404624" y="1809750"/>
                  <a:pt x="904875" y="1809750"/>
                </a:cubicBezTo>
                <a:cubicBezTo>
                  <a:pt x="405126" y="1809750"/>
                  <a:pt x="0" y="1404624"/>
                  <a:pt x="0" y="904875"/>
                </a:cubicBez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987801" y="1857375"/>
            <a:ext cx="1809751" cy="1809750"/>
          </a:xfrm>
          <a:custGeom>
            <a:avLst/>
            <a:gdLst>
              <a:gd name="connsiteX0" fmla="*/ 904875 w 1809750"/>
              <a:gd name="connsiteY0" fmla="*/ 0 h 1809750"/>
              <a:gd name="connsiteX1" fmla="*/ 1809750 w 1809750"/>
              <a:gd name="connsiteY1" fmla="*/ 904875 h 1809750"/>
              <a:gd name="connsiteX2" fmla="*/ 904875 w 1809750"/>
              <a:gd name="connsiteY2" fmla="*/ 1809750 h 1809750"/>
              <a:gd name="connsiteX3" fmla="*/ 0 w 1809750"/>
              <a:gd name="connsiteY3" fmla="*/ 904875 h 1809750"/>
              <a:gd name="connsiteX4" fmla="*/ 904875 w 1809750"/>
              <a:gd name="connsiteY4" fmla="*/ 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0" h="18097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cubicBezTo>
                  <a:pt x="1809750" y="1404624"/>
                  <a:pt x="1404624" y="1809750"/>
                  <a:pt x="904875" y="1809750"/>
                </a:cubicBezTo>
                <a:cubicBezTo>
                  <a:pt x="405126" y="1809750"/>
                  <a:pt x="0" y="1404624"/>
                  <a:pt x="0" y="904875"/>
                </a:cubicBez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6394450" y="1857375"/>
            <a:ext cx="1809751" cy="1809750"/>
          </a:xfrm>
          <a:custGeom>
            <a:avLst/>
            <a:gdLst>
              <a:gd name="connsiteX0" fmla="*/ 904875 w 1809750"/>
              <a:gd name="connsiteY0" fmla="*/ 0 h 1809750"/>
              <a:gd name="connsiteX1" fmla="*/ 1809750 w 1809750"/>
              <a:gd name="connsiteY1" fmla="*/ 904875 h 1809750"/>
              <a:gd name="connsiteX2" fmla="*/ 904875 w 1809750"/>
              <a:gd name="connsiteY2" fmla="*/ 1809750 h 1809750"/>
              <a:gd name="connsiteX3" fmla="*/ 0 w 1809750"/>
              <a:gd name="connsiteY3" fmla="*/ 904875 h 1809750"/>
              <a:gd name="connsiteX4" fmla="*/ 904875 w 1809750"/>
              <a:gd name="connsiteY4" fmla="*/ 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0" h="18097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cubicBezTo>
                  <a:pt x="1809750" y="1404624"/>
                  <a:pt x="1404624" y="1809750"/>
                  <a:pt x="904875" y="1809750"/>
                </a:cubicBezTo>
                <a:cubicBezTo>
                  <a:pt x="405126" y="1809750"/>
                  <a:pt x="0" y="1404624"/>
                  <a:pt x="0" y="904875"/>
                </a:cubicBez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801101" y="1857375"/>
            <a:ext cx="1809751" cy="1809750"/>
          </a:xfrm>
          <a:custGeom>
            <a:avLst/>
            <a:gdLst>
              <a:gd name="connsiteX0" fmla="*/ 904875 w 1809750"/>
              <a:gd name="connsiteY0" fmla="*/ 0 h 1809750"/>
              <a:gd name="connsiteX1" fmla="*/ 1809750 w 1809750"/>
              <a:gd name="connsiteY1" fmla="*/ 904875 h 1809750"/>
              <a:gd name="connsiteX2" fmla="*/ 904875 w 1809750"/>
              <a:gd name="connsiteY2" fmla="*/ 1809750 h 1809750"/>
              <a:gd name="connsiteX3" fmla="*/ 0 w 1809750"/>
              <a:gd name="connsiteY3" fmla="*/ 904875 h 1809750"/>
              <a:gd name="connsiteX4" fmla="*/ 904875 w 1809750"/>
              <a:gd name="connsiteY4" fmla="*/ 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0" h="18097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cubicBezTo>
                  <a:pt x="1809750" y="1404624"/>
                  <a:pt x="1404624" y="1809750"/>
                  <a:pt x="904875" y="1809750"/>
                </a:cubicBezTo>
                <a:cubicBezTo>
                  <a:pt x="405126" y="1809750"/>
                  <a:pt x="0" y="1404624"/>
                  <a:pt x="0" y="904875"/>
                </a:cubicBez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86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257051" y="1603156"/>
            <a:ext cx="2538589" cy="2119372"/>
          </a:xfrm>
          <a:custGeom>
            <a:avLst/>
            <a:gdLst>
              <a:gd name="connsiteX0" fmla="*/ 0 w 2538589"/>
              <a:gd name="connsiteY0" fmla="*/ 0 h 2119372"/>
              <a:gd name="connsiteX1" fmla="*/ 2538589 w 2538589"/>
              <a:gd name="connsiteY1" fmla="*/ 0 h 2119372"/>
              <a:gd name="connsiteX2" fmla="*/ 2538589 w 2538589"/>
              <a:gd name="connsiteY2" fmla="*/ 2119372 h 2119372"/>
              <a:gd name="connsiteX3" fmla="*/ 0 w 2538589"/>
              <a:gd name="connsiteY3" fmla="*/ 2119372 h 211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589" h="2119372">
                <a:moveTo>
                  <a:pt x="0" y="0"/>
                </a:moveTo>
                <a:lnTo>
                  <a:pt x="2538589" y="0"/>
                </a:lnTo>
                <a:lnTo>
                  <a:pt x="2538589" y="2119372"/>
                </a:lnTo>
                <a:lnTo>
                  <a:pt x="0" y="211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249641" y="3813408"/>
            <a:ext cx="5067649" cy="2133134"/>
          </a:xfrm>
          <a:custGeom>
            <a:avLst/>
            <a:gdLst>
              <a:gd name="connsiteX0" fmla="*/ 0 w 5067649"/>
              <a:gd name="connsiteY0" fmla="*/ 0 h 2133134"/>
              <a:gd name="connsiteX1" fmla="*/ 5067649 w 5067649"/>
              <a:gd name="connsiteY1" fmla="*/ 0 h 2133134"/>
              <a:gd name="connsiteX2" fmla="*/ 5067649 w 5067649"/>
              <a:gd name="connsiteY2" fmla="*/ 2133134 h 2133134"/>
              <a:gd name="connsiteX3" fmla="*/ 0 w 5067649"/>
              <a:gd name="connsiteY3" fmla="*/ 2133134 h 213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649" h="2133134">
                <a:moveTo>
                  <a:pt x="0" y="0"/>
                </a:moveTo>
                <a:lnTo>
                  <a:pt x="5067649" y="0"/>
                </a:lnTo>
                <a:lnTo>
                  <a:pt x="5067649" y="2133134"/>
                </a:lnTo>
                <a:lnTo>
                  <a:pt x="0" y="21331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33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281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8311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447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E39D1F8-AD84-4051-8C8E-9D8900ADEF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 t="-9277" b="-92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04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baotu.com/pp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customXml" Target="../ink/ink1.xm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EE6F6D-E255-4C8A-B9AD-BFF2ECC321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12EB7C3-3065-49D0-A191-549AF95DE014}"/>
              </a:ext>
            </a:extLst>
          </p:cNvPr>
          <p:cNvSpPr/>
          <p:nvPr/>
        </p:nvSpPr>
        <p:spPr>
          <a:xfrm>
            <a:off x="3219451" y="1611794"/>
            <a:ext cx="5753100" cy="3634412"/>
          </a:xfrm>
          <a:custGeom>
            <a:avLst/>
            <a:gdLst>
              <a:gd name="connsiteX0" fmla="*/ 0 w 5753100"/>
              <a:gd name="connsiteY0" fmla="*/ 3120048 h 3634412"/>
              <a:gd name="connsiteX1" fmla="*/ 84427 w 5753100"/>
              <a:gd name="connsiteY1" fmla="*/ 3120048 h 3634412"/>
              <a:gd name="connsiteX2" fmla="*/ 84427 w 5753100"/>
              <a:gd name="connsiteY2" fmla="*/ 3549985 h 3634412"/>
              <a:gd name="connsiteX3" fmla="*/ 5668673 w 5753100"/>
              <a:gd name="connsiteY3" fmla="*/ 3549985 h 3634412"/>
              <a:gd name="connsiteX4" fmla="*/ 5668673 w 5753100"/>
              <a:gd name="connsiteY4" fmla="*/ 3120048 h 3634412"/>
              <a:gd name="connsiteX5" fmla="*/ 5753100 w 5753100"/>
              <a:gd name="connsiteY5" fmla="*/ 3120048 h 3634412"/>
              <a:gd name="connsiteX6" fmla="*/ 5753100 w 5753100"/>
              <a:gd name="connsiteY6" fmla="*/ 3634412 h 3634412"/>
              <a:gd name="connsiteX7" fmla="*/ 0 w 5753100"/>
              <a:gd name="connsiteY7" fmla="*/ 3634412 h 3634412"/>
              <a:gd name="connsiteX8" fmla="*/ 0 w 5753100"/>
              <a:gd name="connsiteY8" fmla="*/ 0 h 3634412"/>
              <a:gd name="connsiteX9" fmla="*/ 5753100 w 5753100"/>
              <a:gd name="connsiteY9" fmla="*/ 0 h 3634412"/>
              <a:gd name="connsiteX10" fmla="*/ 5753100 w 5753100"/>
              <a:gd name="connsiteY10" fmla="*/ 1181185 h 3634412"/>
              <a:gd name="connsiteX11" fmla="*/ 5668673 w 5753100"/>
              <a:gd name="connsiteY11" fmla="*/ 1181185 h 3634412"/>
              <a:gd name="connsiteX12" fmla="*/ 5668673 w 5753100"/>
              <a:gd name="connsiteY12" fmla="*/ 84427 h 3634412"/>
              <a:gd name="connsiteX13" fmla="*/ 84427 w 5753100"/>
              <a:gd name="connsiteY13" fmla="*/ 84427 h 3634412"/>
              <a:gd name="connsiteX14" fmla="*/ 84427 w 5753100"/>
              <a:gd name="connsiteY14" fmla="*/ 1181185 h 3634412"/>
              <a:gd name="connsiteX15" fmla="*/ 0 w 5753100"/>
              <a:gd name="connsiteY15" fmla="*/ 1181185 h 363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53100" h="3634412">
                <a:moveTo>
                  <a:pt x="0" y="3120048"/>
                </a:moveTo>
                <a:lnTo>
                  <a:pt x="84427" y="3120048"/>
                </a:lnTo>
                <a:lnTo>
                  <a:pt x="84427" y="3549985"/>
                </a:lnTo>
                <a:lnTo>
                  <a:pt x="5668673" y="3549985"/>
                </a:lnTo>
                <a:lnTo>
                  <a:pt x="5668673" y="3120048"/>
                </a:lnTo>
                <a:lnTo>
                  <a:pt x="5753100" y="3120048"/>
                </a:lnTo>
                <a:lnTo>
                  <a:pt x="5753100" y="3634412"/>
                </a:lnTo>
                <a:lnTo>
                  <a:pt x="0" y="3634412"/>
                </a:lnTo>
                <a:close/>
                <a:moveTo>
                  <a:pt x="0" y="0"/>
                </a:moveTo>
                <a:lnTo>
                  <a:pt x="5753100" y="0"/>
                </a:lnTo>
                <a:lnTo>
                  <a:pt x="5753100" y="1181185"/>
                </a:lnTo>
                <a:lnTo>
                  <a:pt x="5668673" y="1181185"/>
                </a:lnTo>
                <a:lnTo>
                  <a:pt x="5668673" y="84427"/>
                </a:lnTo>
                <a:lnTo>
                  <a:pt x="84427" y="84427"/>
                </a:lnTo>
                <a:lnTo>
                  <a:pt x="84427" y="1181185"/>
                </a:lnTo>
                <a:lnTo>
                  <a:pt x="0" y="1181185"/>
                </a:lnTo>
                <a:close/>
              </a:path>
            </a:pathLst>
          </a:cu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290C10-C08C-49AB-9A7C-D36C33552CA0}"/>
              </a:ext>
            </a:extLst>
          </p:cNvPr>
          <p:cNvCxnSpPr>
            <a:cxnSpLocks/>
          </p:cNvCxnSpPr>
          <p:nvPr/>
        </p:nvCxnSpPr>
        <p:spPr>
          <a:xfrm flipH="1">
            <a:off x="8972551" y="1011238"/>
            <a:ext cx="1737147" cy="929084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60E395D-2255-4123-93B0-0BDB4BA5B557}"/>
              </a:ext>
            </a:extLst>
          </p:cNvPr>
          <p:cNvCxnSpPr>
            <a:cxnSpLocks/>
          </p:cNvCxnSpPr>
          <p:nvPr/>
        </p:nvCxnSpPr>
        <p:spPr>
          <a:xfrm flipH="1">
            <a:off x="8972551" y="1497496"/>
            <a:ext cx="1175439" cy="628665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0779516-B390-48C2-98D0-04C043447B5D}"/>
              </a:ext>
            </a:extLst>
          </p:cNvPr>
          <p:cNvCxnSpPr>
            <a:cxnSpLocks/>
          </p:cNvCxnSpPr>
          <p:nvPr/>
        </p:nvCxnSpPr>
        <p:spPr>
          <a:xfrm flipH="1">
            <a:off x="1648655" y="4615643"/>
            <a:ext cx="1570796" cy="840115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6073182-1F6B-41F3-B808-5FB239C0A2E1}"/>
              </a:ext>
            </a:extLst>
          </p:cNvPr>
          <p:cNvCxnSpPr>
            <a:cxnSpLocks/>
          </p:cNvCxnSpPr>
          <p:nvPr/>
        </p:nvCxnSpPr>
        <p:spPr>
          <a:xfrm flipH="1">
            <a:off x="1019176" y="4845198"/>
            <a:ext cx="2200275" cy="1176780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6912518-D597-4B9D-A32D-23A580E97E4F}"/>
              </a:ext>
            </a:extLst>
          </p:cNvPr>
          <p:cNvSpPr txBox="1"/>
          <p:nvPr/>
        </p:nvSpPr>
        <p:spPr>
          <a:xfrm>
            <a:off x="4064000" y="2981664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字魂35号-经典雅黑" pitchFamily="2" charset="-122"/>
                <a:ea typeface="字魂35号-经典雅黑" pitchFamily="2" charset="-122"/>
                <a:cs typeface="+mn-ea"/>
                <a:sym typeface="+mn-lt"/>
              </a:rPr>
              <a:t>自我介绍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75E47B-61F1-4F33-A88B-4D27C3C1265C}"/>
              </a:ext>
            </a:extLst>
          </p:cNvPr>
          <p:cNvSpPr txBox="1"/>
          <p:nvPr/>
        </p:nvSpPr>
        <p:spPr>
          <a:xfrm>
            <a:off x="4064002" y="1951040"/>
            <a:ext cx="4105611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7200" b="1" dirty="0">
                <a:solidFill>
                  <a:srgbClr val="FFB901"/>
                </a:solidFill>
                <a:cs typeface="+mn-ea"/>
                <a:sym typeface="+mn-lt"/>
              </a:rPr>
              <a:t>RESUME</a:t>
            </a:r>
            <a:endParaRPr lang="zh-CN" altLang="en-US" sz="7200" b="1" dirty="0">
              <a:solidFill>
                <a:srgbClr val="FFB901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FC552B-FD73-4659-968F-30AB9B4D54E2}"/>
              </a:ext>
            </a:extLst>
          </p:cNvPr>
          <p:cNvSpPr txBox="1"/>
          <p:nvPr/>
        </p:nvSpPr>
        <p:spPr>
          <a:xfrm>
            <a:off x="4130675" y="4195150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dirty="0">
                <a:solidFill>
                  <a:srgbClr val="FFB901"/>
                </a:solidFill>
                <a:cs typeface="+mn-ea"/>
                <a:sym typeface="+mn-lt"/>
              </a:rPr>
              <a:t>姓名：第一</a:t>
            </a:r>
            <a:r>
              <a:rPr lang="en-US" altLang="zh-CN" sz="1600" dirty="0">
                <a:solidFill>
                  <a:srgbClr val="FFB901"/>
                </a:solidFill>
                <a:cs typeface="+mn-ea"/>
                <a:sym typeface="+mn-lt"/>
              </a:rPr>
              <a:t>PPT</a:t>
            </a:r>
            <a:endParaRPr lang="zh-CN" altLang="en-US" sz="1600" dirty="0">
              <a:solidFill>
                <a:srgbClr val="FFB901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A74D76-D822-4E0E-BED1-8AB0765C15C3}"/>
              </a:ext>
            </a:extLst>
          </p:cNvPr>
          <p:cNvSpPr txBox="1"/>
          <p:nvPr/>
        </p:nvSpPr>
        <p:spPr>
          <a:xfrm>
            <a:off x="4130675" y="4533704"/>
            <a:ext cx="280878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dirty="0">
                <a:solidFill>
                  <a:srgbClr val="FFB901"/>
                </a:solidFill>
                <a:cs typeface="+mn-ea"/>
                <a:sym typeface="+mn-lt"/>
              </a:rPr>
              <a:t>邮箱：</a:t>
            </a:r>
            <a:r>
              <a:rPr lang="en-US" altLang="zh-CN" sz="1600" dirty="0">
                <a:solidFill>
                  <a:srgbClr val="FFB901"/>
                </a:solidFill>
                <a:cs typeface="+mn-ea"/>
                <a:sym typeface="+mn-lt"/>
              </a:rPr>
              <a:t>12345678@128.com</a:t>
            </a:r>
            <a:endParaRPr lang="zh-CN" altLang="en-US" sz="1600" dirty="0">
              <a:solidFill>
                <a:srgbClr val="FFB901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30EF93-2FFF-4BC9-8AB7-9FBE9DFCE388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6F879-B181-4CB7-8AED-7C90FDAC8835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9B1444A-7372-40D3-A048-5621390C3A0C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5558951-AC1C-4A9F-9A91-BC828D694104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BDBD47E-E6AE-40F7-845B-8E7B1C3A75FE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2A74B0B-F2FB-4EBE-9739-58CAC7982A3A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172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7" grpId="0"/>
      <p:bldP spid="18" grpId="0"/>
      <p:bldP spid="20" grpId="0"/>
      <p:bldP spid="21" grpId="0"/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65E15F55-B55B-44A3-B225-D94E5F401E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0BB701E-DF0D-48FF-8AA7-E5A9A69C2CDC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7198407-A49A-40A7-89B2-BC0AD93BC47B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B4D979B-A6B0-416A-9726-92092FFDCFF4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6017CC5-A512-4BAB-B1E2-077C5D499058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7FAB042-0A32-435C-A912-2D9663A24FED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66B901D-E213-464E-894C-72DB91C81E7A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c73c5dc9-c36e-4d33-9832-9851530ac367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76426" y="2393017"/>
            <a:ext cx="8439151" cy="2007163"/>
            <a:chOff x="1512918" y="1844824"/>
            <a:chExt cx="9166164" cy="2180077"/>
          </a:xfrm>
        </p:grpSpPr>
        <p:grpSp>
          <p:nvGrpSpPr>
            <p:cNvPr id="4" name="îṧľîḋê"/>
            <p:cNvGrpSpPr/>
            <p:nvPr/>
          </p:nvGrpSpPr>
          <p:grpSpPr>
            <a:xfrm>
              <a:off x="1512918" y="1844824"/>
              <a:ext cx="3576784" cy="2180077"/>
              <a:chOff x="1487488" y="1844824"/>
              <a:chExt cx="3576784" cy="2180077"/>
            </a:xfrm>
          </p:grpSpPr>
          <p:grpSp>
            <p:nvGrpSpPr>
              <p:cNvPr id="32" name="iṡ1iḍè"/>
              <p:cNvGrpSpPr/>
              <p:nvPr/>
            </p:nvGrpSpPr>
            <p:grpSpPr>
              <a:xfrm>
                <a:off x="1487488" y="2420888"/>
                <a:ext cx="1440160" cy="1440160"/>
                <a:chOff x="1487488" y="2420888"/>
                <a:chExt cx="1440160" cy="1440160"/>
              </a:xfrm>
            </p:grpSpPr>
            <p:sp>
              <p:nvSpPr>
                <p:cNvPr id="40" name="îṥḻíḍe"/>
                <p:cNvSpPr/>
                <p:nvPr/>
              </p:nvSpPr>
              <p:spPr>
                <a:xfrm>
                  <a:off x="1487488" y="2420888"/>
                  <a:ext cx="1440160" cy="1440160"/>
                </a:xfrm>
                <a:prstGeom prst="ellipse">
                  <a:avLst/>
                </a:prstGeom>
                <a:solidFill>
                  <a:srgbClr val="FFB9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iṡḻiḋé"/>
                <p:cNvSpPr/>
                <p:nvPr/>
              </p:nvSpPr>
              <p:spPr>
                <a:xfrm>
                  <a:off x="1800118" y="2733770"/>
                  <a:ext cx="814900" cy="814396"/>
                </a:xfrm>
                <a:custGeom>
                  <a:avLst/>
                  <a:gdLst>
                    <a:gd name="connsiteX0" fmla="*/ 482620 w 607097"/>
                    <a:gd name="connsiteY0" fmla="*/ 381169 h 606722"/>
                    <a:gd name="connsiteX1" fmla="*/ 496768 w 607097"/>
                    <a:gd name="connsiteY1" fmla="*/ 381169 h 606722"/>
                    <a:gd name="connsiteX2" fmla="*/ 510916 w 607097"/>
                    <a:gd name="connsiteY2" fmla="*/ 395381 h 606722"/>
                    <a:gd name="connsiteX3" fmla="*/ 510916 w 607097"/>
                    <a:gd name="connsiteY3" fmla="*/ 409505 h 606722"/>
                    <a:gd name="connsiteX4" fmla="*/ 503887 w 607097"/>
                    <a:gd name="connsiteY4" fmla="*/ 412525 h 606722"/>
                    <a:gd name="connsiteX5" fmla="*/ 496768 w 607097"/>
                    <a:gd name="connsiteY5" fmla="*/ 409505 h 606722"/>
                    <a:gd name="connsiteX6" fmla="*/ 482620 w 607097"/>
                    <a:gd name="connsiteY6" fmla="*/ 395381 h 606722"/>
                    <a:gd name="connsiteX7" fmla="*/ 482620 w 607097"/>
                    <a:gd name="connsiteY7" fmla="*/ 381169 h 606722"/>
                    <a:gd name="connsiteX8" fmla="*/ 546398 w 607097"/>
                    <a:gd name="connsiteY8" fmla="*/ 242745 h 606722"/>
                    <a:gd name="connsiteX9" fmla="*/ 566606 w 607097"/>
                    <a:gd name="connsiteY9" fmla="*/ 242745 h 606722"/>
                    <a:gd name="connsiteX10" fmla="*/ 576754 w 607097"/>
                    <a:gd name="connsiteY10" fmla="*/ 252756 h 606722"/>
                    <a:gd name="connsiteX11" fmla="*/ 566606 w 607097"/>
                    <a:gd name="connsiteY11" fmla="*/ 262856 h 606722"/>
                    <a:gd name="connsiteX12" fmla="*/ 546398 w 607097"/>
                    <a:gd name="connsiteY12" fmla="*/ 262856 h 606722"/>
                    <a:gd name="connsiteX13" fmla="*/ 536249 w 607097"/>
                    <a:gd name="connsiteY13" fmla="*/ 252756 h 606722"/>
                    <a:gd name="connsiteX14" fmla="*/ 546398 w 607097"/>
                    <a:gd name="connsiteY14" fmla="*/ 242745 h 606722"/>
                    <a:gd name="connsiteX15" fmla="*/ 353968 w 607097"/>
                    <a:gd name="connsiteY15" fmla="*/ 101120 h 606722"/>
                    <a:gd name="connsiteX16" fmla="*/ 364118 w 607097"/>
                    <a:gd name="connsiteY16" fmla="*/ 111251 h 606722"/>
                    <a:gd name="connsiteX17" fmla="*/ 364118 w 607097"/>
                    <a:gd name="connsiteY17" fmla="*/ 242683 h 606722"/>
                    <a:gd name="connsiteX18" fmla="*/ 424838 w 607097"/>
                    <a:gd name="connsiteY18" fmla="*/ 242683 h 606722"/>
                    <a:gd name="connsiteX19" fmla="*/ 434988 w 607097"/>
                    <a:gd name="connsiteY19" fmla="*/ 252725 h 606722"/>
                    <a:gd name="connsiteX20" fmla="*/ 424838 w 607097"/>
                    <a:gd name="connsiteY20" fmla="*/ 262856 h 606722"/>
                    <a:gd name="connsiteX21" fmla="*/ 353968 w 607097"/>
                    <a:gd name="connsiteY21" fmla="*/ 262856 h 606722"/>
                    <a:gd name="connsiteX22" fmla="*/ 343818 w 607097"/>
                    <a:gd name="connsiteY22" fmla="*/ 252725 h 606722"/>
                    <a:gd name="connsiteX23" fmla="*/ 343818 w 607097"/>
                    <a:gd name="connsiteY23" fmla="*/ 111251 h 606722"/>
                    <a:gd name="connsiteX24" fmla="*/ 353968 w 607097"/>
                    <a:gd name="connsiteY24" fmla="*/ 101120 h 606722"/>
                    <a:gd name="connsiteX25" fmla="*/ 496768 w 607097"/>
                    <a:gd name="connsiteY25" fmla="*/ 96101 h 606722"/>
                    <a:gd name="connsiteX26" fmla="*/ 510916 w 607097"/>
                    <a:gd name="connsiteY26" fmla="*/ 96101 h 606722"/>
                    <a:gd name="connsiteX27" fmla="*/ 510916 w 607097"/>
                    <a:gd name="connsiteY27" fmla="*/ 110217 h 606722"/>
                    <a:gd name="connsiteX28" fmla="*/ 496768 w 607097"/>
                    <a:gd name="connsiteY28" fmla="*/ 124334 h 606722"/>
                    <a:gd name="connsiteX29" fmla="*/ 489650 w 607097"/>
                    <a:gd name="connsiteY29" fmla="*/ 127441 h 606722"/>
                    <a:gd name="connsiteX30" fmla="*/ 482620 w 607097"/>
                    <a:gd name="connsiteY30" fmla="*/ 124334 h 606722"/>
                    <a:gd name="connsiteX31" fmla="*/ 482620 w 607097"/>
                    <a:gd name="connsiteY31" fmla="*/ 110217 h 606722"/>
                    <a:gd name="connsiteX32" fmla="*/ 196955 w 607097"/>
                    <a:gd name="connsiteY32" fmla="*/ 96101 h 606722"/>
                    <a:gd name="connsiteX33" fmla="*/ 211110 w 607097"/>
                    <a:gd name="connsiteY33" fmla="*/ 96101 h 606722"/>
                    <a:gd name="connsiteX34" fmla="*/ 225355 w 607097"/>
                    <a:gd name="connsiteY34" fmla="*/ 110217 h 606722"/>
                    <a:gd name="connsiteX35" fmla="*/ 225355 w 607097"/>
                    <a:gd name="connsiteY35" fmla="*/ 124334 h 606722"/>
                    <a:gd name="connsiteX36" fmla="*/ 218233 w 607097"/>
                    <a:gd name="connsiteY36" fmla="*/ 127441 h 606722"/>
                    <a:gd name="connsiteX37" fmla="*/ 211110 w 607097"/>
                    <a:gd name="connsiteY37" fmla="*/ 124334 h 606722"/>
                    <a:gd name="connsiteX38" fmla="*/ 196955 w 607097"/>
                    <a:gd name="connsiteY38" fmla="*/ 110217 h 606722"/>
                    <a:gd name="connsiteX39" fmla="*/ 196955 w 607097"/>
                    <a:gd name="connsiteY39" fmla="*/ 96101 h 606722"/>
                    <a:gd name="connsiteX40" fmla="*/ 103963 w 607097"/>
                    <a:gd name="connsiteY40" fmla="*/ 81761 h 606722"/>
                    <a:gd name="connsiteX41" fmla="*/ 87598 w 607097"/>
                    <a:gd name="connsiteY41" fmla="*/ 90026 h 606722"/>
                    <a:gd name="connsiteX42" fmla="*/ 62322 w 607097"/>
                    <a:gd name="connsiteY42" fmla="*/ 115266 h 606722"/>
                    <a:gd name="connsiteX43" fmla="*/ 34998 w 607097"/>
                    <a:gd name="connsiteY43" fmla="*/ 265902 h 606722"/>
                    <a:gd name="connsiteX44" fmla="*/ 75494 w 607097"/>
                    <a:gd name="connsiteY44" fmla="*/ 322602 h 606722"/>
                    <a:gd name="connsiteX45" fmla="*/ 283044 w 607097"/>
                    <a:gd name="connsiteY45" fmla="*/ 530826 h 606722"/>
                    <a:gd name="connsiteX46" fmla="*/ 327634 w 607097"/>
                    <a:gd name="connsiteY46" fmla="*/ 565219 h 606722"/>
                    <a:gd name="connsiteX47" fmla="*/ 490684 w 607097"/>
                    <a:gd name="connsiteY47" fmla="*/ 545046 h 606722"/>
                    <a:gd name="connsiteX48" fmla="*/ 515960 w 607097"/>
                    <a:gd name="connsiteY48" fmla="*/ 519717 h 606722"/>
                    <a:gd name="connsiteX49" fmla="*/ 521033 w 607097"/>
                    <a:gd name="connsiteY49" fmla="*/ 485324 h 606722"/>
                    <a:gd name="connsiteX50" fmla="*/ 434969 w 607097"/>
                    <a:gd name="connsiteY50" fmla="*/ 411561 h 606722"/>
                    <a:gd name="connsiteX51" fmla="*/ 414321 w 607097"/>
                    <a:gd name="connsiteY51" fmla="*/ 406318 h 606722"/>
                    <a:gd name="connsiteX52" fmla="*/ 413698 w 607097"/>
                    <a:gd name="connsiteY52" fmla="*/ 406496 h 606722"/>
                    <a:gd name="connsiteX53" fmla="*/ 405599 w 607097"/>
                    <a:gd name="connsiteY53" fmla="*/ 413605 h 606722"/>
                    <a:gd name="connsiteX54" fmla="*/ 404620 w 607097"/>
                    <a:gd name="connsiteY54" fmla="*/ 414583 h 606722"/>
                    <a:gd name="connsiteX55" fmla="*/ 373202 w 607097"/>
                    <a:gd name="connsiteY55" fmla="*/ 447910 h 606722"/>
                    <a:gd name="connsiteX56" fmla="*/ 349528 w 607097"/>
                    <a:gd name="connsiteY56" fmla="*/ 459552 h 606722"/>
                    <a:gd name="connsiteX57" fmla="*/ 405599 w 607097"/>
                    <a:gd name="connsiteY57" fmla="*/ 475282 h 606722"/>
                    <a:gd name="connsiteX58" fmla="*/ 414677 w 607097"/>
                    <a:gd name="connsiteY58" fmla="*/ 486391 h 606722"/>
                    <a:gd name="connsiteX59" fmla="*/ 404620 w 607097"/>
                    <a:gd name="connsiteY59" fmla="*/ 495456 h 606722"/>
                    <a:gd name="connsiteX60" fmla="*/ 403552 w 607097"/>
                    <a:gd name="connsiteY60" fmla="*/ 495456 h 606722"/>
                    <a:gd name="connsiteX61" fmla="*/ 287138 w 607097"/>
                    <a:gd name="connsiteY61" fmla="*/ 441866 h 606722"/>
                    <a:gd name="connsiteX62" fmla="*/ 286426 w 607097"/>
                    <a:gd name="connsiteY62" fmla="*/ 441067 h 606722"/>
                    <a:gd name="connsiteX63" fmla="*/ 284112 w 607097"/>
                    <a:gd name="connsiteY63" fmla="*/ 438845 h 606722"/>
                    <a:gd name="connsiteX64" fmla="*/ 176777 w 607097"/>
                    <a:gd name="connsiteY64" fmla="*/ 331666 h 606722"/>
                    <a:gd name="connsiteX65" fmla="*/ 111895 w 607097"/>
                    <a:gd name="connsiteY65" fmla="*/ 213379 h 606722"/>
                    <a:gd name="connsiteX66" fmla="*/ 121062 w 607097"/>
                    <a:gd name="connsiteY66" fmla="*/ 202270 h 606722"/>
                    <a:gd name="connsiteX67" fmla="*/ 132188 w 607097"/>
                    <a:gd name="connsiteY67" fmla="*/ 211335 h 606722"/>
                    <a:gd name="connsiteX68" fmla="*/ 146428 w 607097"/>
                    <a:gd name="connsiteY68" fmla="*/ 259325 h 606722"/>
                    <a:gd name="connsiteX69" fmla="*/ 158532 w 607097"/>
                    <a:gd name="connsiteY69" fmla="*/ 233553 h 606722"/>
                    <a:gd name="connsiteX70" fmla="*/ 191907 w 607097"/>
                    <a:gd name="connsiteY70" fmla="*/ 202270 h 606722"/>
                    <a:gd name="connsiteX71" fmla="*/ 192975 w 607097"/>
                    <a:gd name="connsiteY71" fmla="*/ 201204 h 606722"/>
                    <a:gd name="connsiteX72" fmla="*/ 200006 w 607097"/>
                    <a:gd name="connsiteY72" fmla="*/ 193117 h 606722"/>
                    <a:gd name="connsiteX73" fmla="*/ 194933 w 607097"/>
                    <a:gd name="connsiteY73" fmla="*/ 170899 h 606722"/>
                    <a:gd name="connsiteX74" fmla="*/ 121062 w 607097"/>
                    <a:gd name="connsiteY74" fmla="*/ 84961 h 606722"/>
                    <a:gd name="connsiteX75" fmla="*/ 103963 w 607097"/>
                    <a:gd name="connsiteY75" fmla="*/ 81761 h 606722"/>
                    <a:gd name="connsiteX76" fmla="*/ 353980 w 607097"/>
                    <a:gd name="connsiteY76" fmla="*/ 30273 h 606722"/>
                    <a:gd name="connsiteX77" fmla="*/ 364141 w 607097"/>
                    <a:gd name="connsiteY77" fmla="*/ 40422 h 606722"/>
                    <a:gd name="connsiteX78" fmla="*/ 364141 w 607097"/>
                    <a:gd name="connsiteY78" fmla="*/ 60719 h 606722"/>
                    <a:gd name="connsiteX79" fmla="*/ 353980 w 607097"/>
                    <a:gd name="connsiteY79" fmla="*/ 70778 h 606722"/>
                    <a:gd name="connsiteX80" fmla="*/ 343818 w 607097"/>
                    <a:gd name="connsiteY80" fmla="*/ 60719 h 606722"/>
                    <a:gd name="connsiteX81" fmla="*/ 343818 w 607097"/>
                    <a:gd name="connsiteY81" fmla="*/ 40422 h 606722"/>
                    <a:gd name="connsiteX82" fmla="*/ 353980 w 607097"/>
                    <a:gd name="connsiteY82" fmla="*/ 30273 h 606722"/>
                    <a:gd name="connsiteX83" fmla="*/ 353978 w 607097"/>
                    <a:gd name="connsiteY83" fmla="*/ 20263 h 606722"/>
                    <a:gd name="connsiteX84" fmla="*/ 174819 w 607097"/>
                    <a:gd name="connsiteY84" fmla="*/ 104957 h 606722"/>
                    <a:gd name="connsiteX85" fmla="*/ 214246 w 607097"/>
                    <a:gd name="connsiteY85" fmla="*/ 160768 h 606722"/>
                    <a:gd name="connsiteX86" fmla="*/ 221278 w 607097"/>
                    <a:gd name="connsiteY86" fmla="*/ 198182 h 606722"/>
                    <a:gd name="connsiteX87" fmla="*/ 215938 w 607097"/>
                    <a:gd name="connsiteY87" fmla="*/ 209025 h 606722"/>
                    <a:gd name="connsiteX88" fmla="*/ 210152 w 607097"/>
                    <a:gd name="connsiteY88" fmla="*/ 215157 h 606722"/>
                    <a:gd name="connsiteX89" fmla="*/ 206147 w 607097"/>
                    <a:gd name="connsiteY89" fmla="*/ 218445 h 606722"/>
                    <a:gd name="connsiteX90" fmla="*/ 176777 w 607097"/>
                    <a:gd name="connsiteY90" fmla="*/ 244662 h 606722"/>
                    <a:gd name="connsiteX91" fmla="*/ 182829 w 607097"/>
                    <a:gd name="connsiteY91" fmla="*/ 308382 h 606722"/>
                    <a:gd name="connsiteX92" fmla="*/ 189504 w 607097"/>
                    <a:gd name="connsiteY92" fmla="*/ 315136 h 606722"/>
                    <a:gd name="connsiteX93" fmla="*/ 189949 w 607097"/>
                    <a:gd name="connsiteY93" fmla="*/ 315492 h 606722"/>
                    <a:gd name="connsiteX94" fmla="*/ 191640 w 607097"/>
                    <a:gd name="connsiteY94" fmla="*/ 317269 h 606722"/>
                    <a:gd name="connsiteX95" fmla="*/ 298263 w 607097"/>
                    <a:gd name="connsiteY95" fmla="*/ 424714 h 606722"/>
                    <a:gd name="connsiteX96" fmla="*/ 362077 w 607097"/>
                    <a:gd name="connsiteY96" fmla="*/ 430758 h 606722"/>
                    <a:gd name="connsiteX97" fmla="*/ 388422 w 607097"/>
                    <a:gd name="connsiteY97" fmla="*/ 401430 h 606722"/>
                    <a:gd name="connsiteX98" fmla="*/ 408625 w 607097"/>
                    <a:gd name="connsiteY98" fmla="*/ 386233 h 606722"/>
                    <a:gd name="connsiteX99" fmla="*/ 419661 w 607097"/>
                    <a:gd name="connsiteY99" fmla="*/ 384900 h 606722"/>
                    <a:gd name="connsiteX100" fmla="*/ 446094 w 607097"/>
                    <a:gd name="connsiteY100" fmla="*/ 392365 h 606722"/>
                    <a:gd name="connsiteX101" fmla="*/ 501987 w 607097"/>
                    <a:gd name="connsiteY101" fmla="*/ 431646 h 606722"/>
                    <a:gd name="connsiteX102" fmla="*/ 586894 w 607097"/>
                    <a:gd name="connsiteY102" fmla="*/ 252749 h 606722"/>
                    <a:gd name="connsiteX103" fmla="*/ 353978 w 607097"/>
                    <a:gd name="connsiteY103" fmla="*/ 20263 h 606722"/>
                    <a:gd name="connsiteX104" fmla="*/ 353978 w 607097"/>
                    <a:gd name="connsiteY104" fmla="*/ 0 h 606722"/>
                    <a:gd name="connsiteX105" fmla="*/ 607097 w 607097"/>
                    <a:gd name="connsiteY105" fmla="*/ 252749 h 606722"/>
                    <a:gd name="connsiteX106" fmla="*/ 517384 w 607097"/>
                    <a:gd name="connsiteY106" fmla="*/ 445421 h 606722"/>
                    <a:gd name="connsiteX107" fmla="*/ 540257 w 607097"/>
                    <a:gd name="connsiteY107" fmla="*/ 474215 h 606722"/>
                    <a:gd name="connsiteX108" fmla="*/ 531179 w 607097"/>
                    <a:gd name="connsiteY108" fmla="*/ 532870 h 606722"/>
                    <a:gd name="connsiteX109" fmla="*/ 505814 w 607097"/>
                    <a:gd name="connsiteY109" fmla="*/ 559176 h 606722"/>
                    <a:gd name="connsiteX110" fmla="*/ 401505 w 607097"/>
                    <a:gd name="connsiteY110" fmla="*/ 606722 h 606722"/>
                    <a:gd name="connsiteX111" fmla="*/ 318556 w 607097"/>
                    <a:gd name="connsiteY111" fmla="*/ 582460 h 606722"/>
                    <a:gd name="connsiteX112" fmla="*/ 268893 w 607097"/>
                    <a:gd name="connsiteY112" fmla="*/ 543979 h 606722"/>
                    <a:gd name="connsiteX113" fmla="*/ 61343 w 607097"/>
                    <a:gd name="connsiteY113" fmla="*/ 336732 h 606722"/>
                    <a:gd name="connsiteX114" fmla="*/ 16753 w 607097"/>
                    <a:gd name="connsiteY114" fmla="*/ 275056 h 606722"/>
                    <a:gd name="connsiteX115" fmla="*/ 48171 w 607097"/>
                    <a:gd name="connsiteY115" fmla="*/ 101135 h 606722"/>
                    <a:gd name="connsiteX116" fmla="*/ 73447 w 607097"/>
                    <a:gd name="connsiteY116" fmla="*/ 75807 h 606722"/>
                    <a:gd name="connsiteX117" fmla="*/ 132188 w 607097"/>
                    <a:gd name="connsiteY117" fmla="*/ 66742 h 606722"/>
                    <a:gd name="connsiteX118" fmla="*/ 160757 w 607097"/>
                    <a:gd name="connsiteY118" fmla="*/ 89315 h 606722"/>
                    <a:gd name="connsiteX119" fmla="*/ 353978 w 607097"/>
                    <a:gd name="connsiteY119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07097" h="606722">
                      <a:moveTo>
                        <a:pt x="482620" y="381169"/>
                      </a:moveTo>
                      <a:cubicBezTo>
                        <a:pt x="486624" y="377172"/>
                        <a:pt x="492675" y="377172"/>
                        <a:pt x="496768" y="381169"/>
                      </a:cubicBezTo>
                      <a:lnTo>
                        <a:pt x="510916" y="395381"/>
                      </a:lnTo>
                      <a:cubicBezTo>
                        <a:pt x="515009" y="399379"/>
                        <a:pt x="515009" y="405419"/>
                        <a:pt x="510916" y="409505"/>
                      </a:cubicBezTo>
                      <a:cubicBezTo>
                        <a:pt x="509937" y="412525"/>
                        <a:pt x="506912" y="412525"/>
                        <a:pt x="503887" y="412525"/>
                      </a:cubicBezTo>
                      <a:cubicBezTo>
                        <a:pt x="500861" y="412525"/>
                        <a:pt x="498815" y="411548"/>
                        <a:pt x="496768" y="409505"/>
                      </a:cubicBezTo>
                      <a:lnTo>
                        <a:pt x="482620" y="395381"/>
                      </a:lnTo>
                      <a:cubicBezTo>
                        <a:pt x="478527" y="391295"/>
                        <a:pt x="478527" y="385255"/>
                        <a:pt x="482620" y="381169"/>
                      </a:cubicBezTo>
                      <a:close/>
                      <a:moveTo>
                        <a:pt x="546398" y="242745"/>
                      </a:moveTo>
                      <a:lnTo>
                        <a:pt x="566606" y="242745"/>
                      </a:lnTo>
                      <a:cubicBezTo>
                        <a:pt x="572659" y="242745"/>
                        <a:pt x="576754" y="246732"/>
                        <a:pt x="576754" y="252756"/>
                      </a:cubicBezTo>
                      <a:cubicBezTo>
                        <a:pt x="576754" y="258869"/>
                        <a:pt x="572659" y="262856"/>
                        <a:pt x="566606" y="262856"/>
                      </a:cubicBezTo>
                      <a:lnTo>
                        <a:pt x="546398" y="262856"/>
                      </a:lnTo>
                      <a:cubicBezTo>
                        <a:pt x="540255" y="262856"/>
                        <a:pt x="536249" y="258869"/>
                        <a:pt x="536249" y="252756"/>
                      </a:cubicBezTo>
                      <a:cubicBezTo>
                        <a:pt x="536249" y="246732"/>
                        <a:pt x="540255" y="242745"/>
                        <a:pt x="546398" y="242745"/>
                      </a:cubicBezTo>
                      <a:close/>
                      <a:moveTo>
                        <a:pt x="353968" y="101120"/>
                      </a:moveTo>
                      <a:cubicBezTo>
                        <a:pt x="360022" y="101120"/>
                        <a:pt x="364118" y="105119"/>
                        <a:pt x="364118" y="111251"/>
                      </a:cubicBezTo>
                      <a:lnTo>
                        <a:pt x="364118" y="242683"/>
                      </a:lnTo>
                      <a:lnTo>
                        <a:pt x="424838" y="242683"/>
                      </a:lnTo>
                      <a:cubicBezTo>
                        <a:pt x="430893" y="242683"/>
                        <a:pt x="434988" y="246682"/>
                        <a:pt x="434988" y="252725"/>
                      </a:cubicBezTo>
                      <a:cubicBezTo>
                        <a:pt x="434988" y="258857"/>
                        <a:pt x="430893" y="262856"/>
                        <a:pt x="424838" y="262856"/>
                      </a:cubicBezTo>
                      <a:lnTo>
                        <a:pt x="353968" y="262856"/>
                      </a:lnTo>
                      <a:cubicBezTo>
                        <a:pt x="347825" y="262856"/>
                        <a:pt x="343818" y="258857"/>
                        <a:pt x="343818" y="252725"/>
                      </a:cubicBezTo>
                      <a:lnTo>
                        <a:pt x="343818" y="111251"/>
                      </a:lnTo>
                      <a:cubicBezTo>
                        <a:pt x="343818" y="105119"/>
                        <a:pt x="347825" y="101120"/>
                        <a:pt x="353968" y="101120"/>
                      </a:cubicBezTo>
                      <a:close/>
                      <a:moveTo>
                        <a:pt x="496768" y="96101"/>
                      </a:moveTo>
                      <a:cubicBezTo>
                        <a:pt x="500861" y="92017"/>
                        <a:pt x="506912" y="92017"/>
                        <a:pt x="510916" y="96101"/>
                      </a:cubicBezTo>
                      <a:cubicBezTo>
                        <a:pt x="515009" y="100096"/>
                        <a:pt x="515009" y="106222"/>
                        <a:pt x="510916" y="110217"/>
                      </a:cubicBezTo>
                      <a:lnTo>
                        <a:pt x="496768" y="124334"/>
                      </a:lnTo>
                      <a:cubicBezTo>
                        <a:pt x="494722" y="126376"/>
                        <a:pt x="492675" y="127441"/>
                        <a:pt x="489650" y="127441"/>
                      </a:cubicBezTo>
                      <a:cubicBezTo>
                        <a:pt x="486624" y="127441"/>
                        <a:pt x="484578" y="126376"/>
                        <a:pt x="482620" y="124334"/>
                      </a:cubicBezTo>
                      <a:cubicBezTo>
                        <a:pt x="478527" y="120338"/>
                        <a:pt x="478527" y="114301"/>
                        <a:pt x="482620" y="110217"/>
                      </a:cubicBezTo>
                      <a:close/>
                      <a:moveTo>
                        <a:pt x="196955" y="96101"/>
                      </a:moveTo>
                      <a:cubicBezTo>
                        <a:pt x="201050" y="92017"/>
                        <a:pt x="207104" y="92017"/>
                        <a:pt x="211110" y="96101"/>
                      </a:cubicBezTo>
                      <a:lnTo>
                        <a:pt x="225355" y="110217"/>
                      </a:lnTo>
                      <a:cubicBezTo>
                        <a:pt x="229361" y="114301"/>
                        <a:pt x="229361" y="120338"/>
                        <a:pt x="225355" y="124334"/>
                      </a:cubicBezTo>
                      <a:cubicBezTo>
                        <a:pt x="223307" y="126376"/>
                        <a:pt x="220280" y="127441"/>
                        <a:pt x="218233" y="127441"/>
                      </a:cubicBezTo>
                      <a:cubicBezTo>
                        <a:pt x="215206" y="127441"/>
                        <a:pt x="213158" y="126376"/>
                        <a:pt x="211110" y="124334"/>
                      </a:cubicBezTo>
                      <a:lnTo>
                        <a:pt x="196955" y="110217"/>
                      </a:lnTo>
                      <a:cubicBezTo>
                        <a:pt x="192949" y="106222"/>
                        <a:pt x="192949" y="100096"/>
                        <a:pt x="196955" y="96101"/>
                      </a:cubicBezTo>
                      <a:close/>
                      <a:moveTo>
                        <a:pt x="103963" y="81761"/>
                      </a:moveTo>
                      <a:cubicBezTo>
                        <a:pt x="98011" y="82650"/>
                        <a:pt x="92182" y="85449"/>
                        <a:pt x="87598" y="90026"/>
                      </a:cubicBezTo>
                      <a:lnTo>
                        <a:pt x="62322" y="115266"/>
                      </a:lnTo>
                      <a:cubicBezTo>
                        <a:pt x="17732" y="159790"/>
                        <a:pt x="8654" y="209291"/>
                        <a:pt x="34998" y="265902"/>
                      </a:cubicBezTo>
                      <a:cubicBezTo>
                        <a:pt x="44077" y="285187"/>
                        <a:pt x="57249" y="304383"/>
                        <a:pt x="75494" y="322602"/>
                      </a:cubicBezTo>
                      <a:lnTo>
                        <a:pt x="283044" y="530826"/>
                      </a:lnTo>
                      <a:cubicBezTo>
                        <a:pt x="297284" y="545046"/>
                        <a:pt x="312415" y="557132"/>
                        <a:pt x="327634" y="565219"/>
                      </a:cubicBezTo>
                      <a:cubicBezTo>
                        <a:pt x="389401" y="599612"/>
                        <a:pt x="443068" y="592503"/>
                        <a:pt x="490684" y="545046"/>
                      </a:cubicBezTo>
                      <a:lnTo>
                        <a:pt x="515960" y="519717"/>
                      </a:lnTo>
                      <a:cubicBezTo>
                        <a:pt x="525127" y="510653"/>
                        <a:pt x="527085" y="496433"/>
                        <a:pt x="521033" y="485324"/>
                      </a:cubicBezTo>
                      <a:cubicBezTo>
                        <a:pt x="503856" y="451998"/>
                        <a:pt x="434969" y="411561"/>
                        <a:pt x="434969" y="411561"/>
                      </a:cubicBezTo>
                      <a:cubicBezTo>
                        <a:pt x="427582" y="407829"/>
                        <a:pt x="420195" y="405874"/>
                        <a:pt x="414321" y="406318"/>
                      </a:cubicBezTo>
                      <a:cubicBezTo>
                        <a:pt x="414143" y="406318"/>
                        <a:pt x="413876" y="406407"/>
                        <a:pt x="413698" y="406496"/>
                      </a:cubicBezTo>
                      <a:cubicBezTo>
                        <a:pt x="409604" y="407473"/>
                        <a:pt x="407646" y="409517"/>
                        <a:pt x="405599" y="413605"/>
                      </a:cubicBezTo>
                      <a:lnTo>
                        <a:pt x="404620" y="414583"/>
                      </a:lnTo>
                      <a:cubicBezTo>
                        <a:pt x="397500" y="423648"/>
                        <a:pt x="380323" y="443910"/>
                        <a:pt x="373202" y="447910"/>
                      </a:cubicBezTo>
                      <a:cubicBezTo>
                        <a:pt x="365548" y="453242"/>
                        <a:pt x="357538" y="457152"/>
                        <a:pt x="349528" y="459552"/>
                      </a:cubicBezTo>
                      <a:cubicBezTo>
                        <a:pt x="365281" y="466839"/>
                        <a:pt x="384328" y="473149"/>
                        <a:pt x="405599" y="475282"/>
                      </a:cubicBezTo>
                      <a:cubicBezTo>
                        <a:pt x="410672" y="476259"/>
                        <a:pt x="414677" y="480259"/>
                        <a:pt x="414677" y="486391"/>
                      </a:cubicBezTo>
                      <a:cubicBezTo>
                        <a:pt x="413698" y="491456"/>
                        <a:pt x="409604" y="495456"/>
                        <a:pt x="404620" y="495456"/>
                      </a:cubicBezTo>
                      <a:lnTo>
                        <a:pt x="403552" y="495456"/>
                      </a:lnTo>
                      <a:cubicBezTo>
                        <a:pt x="333686" y="488346"/>
                        <a:pt x="288117" y="443910"/>
                        <a:pt x="287138" y="441866"/>
                      </a:cubicBezTo>
                      <a:cubicBezTo>
                        <a:pt x="286871" y="441600"/>
                        <a:pt x="286604" y="441333"/>
                        <a:pt x="286426" y="441067"/>
                      </a:cubicBezTo>
                      <a:cubicBezTo>
                        <a:pt x="285625" y="440356"/>
                        <a:pt x="284824" y="439645"/>
                        <a:pt x="284112" y="438845"/>
                      </a:cubicBezTo>
                      <a:lnTo>
                        <a:pt x="176777" y="331666"/>
                      </a:lnTo>
                      <a:cubicBezTo>
                        <a:pt x="174730" y="329622"/>
                        <a:pt x="119015" y="284120"/>
                        <a:pt x="111895" y="213379"/>
                      </a:cubicBezTo>
                      <a:cubicBezTo>
                        <a:pt x="110916" y="208314"/>
                        <a:pt x="115010" y="203248"/>
                        <a:pt x="121062" y="202270"/>
                      </a:cubicBezTo>
                      <a:cubicBezTo>
                        <a:pt x="127115" y="201204"/>
                        <a:pt x="131209" y="205292"/>
                        <a:pt x="132188" y="211335"/>
                      </a:cubicBezTo>
                      <a:cubicBezTo>
                        <a:pt x="133968" y="229109"/>
                        <a:pt x="139486" y="245284"/>
                        <a:pt x="146428" y="259325"/>
                      </a:cubicBezTo>
                      <a:cubicBezTo>
                        <a:pt x="148653" y="250794"/>
                        <a:pt x="152658" y="242262"/>
                        <a:pt x="158532" y="233553"/>
                      </a:cubicBezTo>
                      <a:cubicBezTo>
                        <a:pt x="162537" y="227510"/>
                        <a:pt x="183808" y="210358"/>
                        <a:pt x="191907" y="202270"/>
                      </a:cubicBezTo>
                      <a:lnTo>
                        <a:pt x="192975" y="201204"/>
                      </a:lnTo>
                      <a:cubicBezTo>
                        <a:pt x="196980" y="199160"/>
                        <a:pt x="199027" y="196138"/>
                        <a:pt x="200006" y="193117"/>
                      </a:cubicBezTo>
                      <a:cubicBezTo>
                        <a:pt x="202053" y="187073"/>
                        <a:pt x="200006" y="178986"/>
                        <a:pt x="194933" y="170899"/>
                      </a:cubicBezTo>
                      <a:cubicBezTo>
                        <a:pt x="194933" y="169832"/>
                        <a:pt x="154438" y="102113"/>
                        <a:pt x="121062" y="84961"/>
                      </a:cubicBezTo>
                      <a:cubicBezTo>
                        <a:pt x="115989" y="81895"/>
                        <a:pt x="109915" y="80873"/>
                        <a:pt x="103963" y="81761"/>
                      </a:cubicBezTo>
                      <a:close/>
                      <a:moveTo>
                        <a:pt x="353980" y="30273"/>
                      </a:moveTo>
                      <a:cubicBezTo>
                        <a:pt x="360041" y="30273"/>
                        <a:pt x="364141" y="34368"/>
                        <a:pt x="364141" y="40422"/>
                      </a:cubicBezTo>
                      <a:lnTo>
                        <a:pt x="364141" y="60719"/>
                      </a:lnTo>
                      <a:cubicBezTo>
                        <a:pt x="364141" y="66772"/>
                        <a:pt x="360041" y="70778"/>
                        <a:pt x="353980" y="70778"/>
                      </a:cubicBezTo>
                      <a:cubicBezTo>
                        <a:pt x="347829" y="70778"/>
                        <a:pt x="343818" y="66772"/>
                        <a:pt x="343818" y="60719"/>
                      </a:cubicBezTo>
                      <a:lnTo>
                        <a:pt x="343818" y="40422"/>
                      </a:lnTo>
                      <a:cubicBezTo>
                        <a:pt x="343818" y="34368"/>
                        <a:pt x="347829" y="30273"/>
                        <a:pt x="353980" y="30273"/>
                      </a:cubicBezTo>
                      <a:close/>
                      <a:moveTo>
                        <a:pt x="353978" y="20263"/>
                      </a:moveTo>
                      <a:cubicBezTo>
                        <a:pt x="284112" y="20263"/>
                        <a:pt x="219409" y="50479"/>
                        <a:pt x="174819" y="104957"/>
                      </a:cubicBezTo>
                      <a:cubicBezTo>
                        <a:pt x="196446" y="130818"/>
                        <a:pt x="212911" y="158901"/>
                        <a:pt x="214246" y="160768"/>
                      </a:cubicBezTo>
                      <a:cubicBezTo>
                        <a:pt x="221278" y="173920"/>
                        <a:pt x="224304" y="187073"/>
                        <a:pt x="221278" y="198182"/>
                      </a:cubicBezTo>
                      <a:cubicBezTo>
                        <a:pt x="220299" y="202093"/>
                        <a:pt x="218430" y="205736"/>
                        <a:pt x="215938" y="209025"/>
                      </a:cubicBezTo>
                      <a:cubicBezTo>
                        <a:pt x="214336" y="211335"/>
                        <a:pt x="212466" y="213379"/>
                        <a:pt x="210152" y="215157"/>
                      </a:cubicBezTo>
                      <a:cubicBezTo>
                        <a:pt x="208906" y="216312"/>
                        <a:pt x="207482" y="217378"/>
                        <a:pt x="206147" y="218445"/>
                      </a:cubicBezTo>
                      <a:cubicBezTo>
                        <a:pt x="193954" y="228487"/>
                        <a:pt x="179803" y="241640"/>
                        <a:pt x="176777" y="244662"/>
                      </a:cubicBezTo>
                      <a:cubicBezTo>
                        <a:pt x="160579" y="269012"/>
                        <a:pt x="162537" y="287142"/>
                        <a:pt x="182829" y="308382"/>
                      </a:cubicBezTo>
                      <a:lnTo>
                        <a:pt x="189504" y="315136"/>
                      </a:lnTo>
                      <a:cubicBezTo>
                        <a:pt x="189771" y="315403"/>
                        <a:pt x="189949" y="315492"/>
                        <a:pt x="189949" y="315492"/>
                      </a:cubicBezTo>
                      <a:cubicBezTo>
                        <a:pt x="190572" y="316025"/>
                        <a:pt x="191195" y="316647"/>
                        <a:pt x="191640" y="317269"/>
                      </a:cubicBezTo>
                      <a:lnTo>
                        <a:pt x="298263" y="424714"/>
                      </a:lnTo>
                      <a:cubicBezTo>
                        <a:pt x="318556" y="444888"/>
                        <a:pt x="337780" y="446932"/>
                        <a:pt x="362077" y="430758"/>
                      </a:cubicBezTo>
                      <a:cubicBezTo>
                        <a:pt x="365103" y="428713"/>
                        <a:pt x="378275" y="414583"/>
                        <a:pt x="388422" y="401430"/>
                      </a:cubicBezTo>
                      <a:cubicBezTo>
                        <a:pt x="393406" y="393343"/>
                        <a:pt x="400526" y="388277"/>
                        <a:pt x="408625" y="386233"/>
                      </a:cubicBezTo>
                      <a:cubicBezTo>
                        <a:pt x="412096" y="385344"/>
                        <a:pt x="415834" y="384900"/>
                        <a:pt x="419661" y="384900"/>
                      </a:cubicBezTo>
                      <a:cubicBezTo>
                        <a:pt x="428294" y="384989"/>
                        <a:pt x="437728" y="387477"/>
                        <a:pt x="446094" y="392365"/>
                      </a:cubicBezTo>
                      <a:cubicBezTo>
                        <a:pt x="447963" y="393609"/>
                        <a:pt x="476088" y="410051"/>
                        <a:pt x="501987" y="431646"/>
                      </a:cubicBezTo>
                      <a:cubicBezTo>
                        <a:pt x="556545" y="387122"/>
                        <a:pt x="586894" y="322513"/>
                        <a:pt x="586894" y="252749"/>
                      </a:cubicBezTo>
                      <a:cubicBezTo>
                        <a:pt x="586894" y="124330"/>
                        <a:pt x="482585" y="20263"/>
                        <a:pt x="353978" y="20263"/>
                      </a:cubicBezTo>
                      <a:close/>
                      <a:moveTo>
                        <a:pt x="353978" y="0"/>
                      </a:moveTo>
                      <a:cubicBezTo>
                        <a:pt x="493710" y="0"/>
                        <a:pt x="607097" y="113222"/>
                        <a:pt x="607097" y="252749"/>
                      </a:cubicBezTo>
                      <a:cubicBezTo>
                        <a:pt x="607097" y="327578"/>
                        <a:pt x="574345" y="397786"/>
                        <a:pt x="517384" y="445421"/>
                      </a:cubicBezTo>
                      <a:cubicBezTo>
                        <a:pt x="526907" y="454753"/>
                        <a:pt x="535184" y="464617"/>
                        <a:pt x="540257" y="474215"/>
                      </a:cubicBezTo>
                      <a:cubicBezTo>
                        <a:pt x="550403" y="493412"/>
                        <a:pt x="547377" y="517673"/>
                        <a:pt x="531179" y="532870"/>
                      </a:cubicBezTo>
                      <a:lnTo>
                        <a:pt x="505814" y="559176"/>
                      </a:lnTo>
                      <a:cubicBezTo>
                        <a:pt x="474486" y="590548"/>
                        <a:pt x="438974" y="606722"/>
                        <a:pt x="401505" y="606722"/>
                      </a:cubicBezTo>
                      <a:cubicBezTo>
                        <a:pt x="375249" y="606722"/>
                        <a:pt x="346858" y="598635"/>
                        <a:pt x="318556" y="582460"/>
                      </a:cubicBezTo>
                      <a:cubicBezTo>
                        <a:pt x="301289" y="573307"/>
                        <a:pt x="285091" y="560154"/>
                        <a:pt x="268893" y="543979"/>
                      </a:cubicBezTo>
                      <a:lnTo>
                        <a:pt x="61343" y="336732"/>
                      </a:lnTo>
                      <a:cubicBezTo>
                        <a:pt x="42030" y="317536"/>
                        <a:pt x="26899" y="296296"/>
                        <a:pt x="16753" y="275056"/>
                      </a:cubicBezTo>
                      <a:cubicBezTo>
                        <a:pt x="-13596" y="210358"/>
                        <a:pt x="-2471" y="151703"/>
                        <a:pt x="48171" y="101135"/>
                      </a:cubicBezTo>
                      <a:lnTo>
                        <a:pt x="73447" y="75807"/>
                      </a:lnTo>
                      <a:cubicBezTo>
                        <a:pt x="88666" y="60699"/>
                        <a:pt x="112963" y="56611"/>
                        <a:pt x="132188" y="66742"/>
                      </a:cubicBezTo>
                      <a:cubicBezTo>
                        <a:pt x="141711" y="71719"/>
                        <a:pt x="151412" y="79895"/>
                        <a:pt x="160757" y="89315"/>
                      </a:cubicBezTo>
                      <a:cubicBezTo>
                        <a:pt x="209173" y="32971"/>
                        <a:pt x="278772" y="0"/>
                        <a:pt x="35397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3" name="iṥḷïḑe"/>
              <p:cNvSpPr/>
              <p:nvPr/>
            </p:nvSpPr>
            <p:spPr>
              <a:xfrm>
                <a:off x="3071664" y="2883810"/>
                <a:ext cx="568192" cy="56819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îṣliḍê"/>
              <p:cNvSpPr/>
              <p:nvPr/>
            </p:nvSpPr>
            <p:spPr>
              <a:xfrm>
                <a:off x="3783872" y="2883810"/>
                <a:ext cx="568192" cy="56819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iṡlîdé"/>
              <p:cNvSpPr/>
              <p:nvPr/>
            </p:nvSpPr>
            <p:spPr>
              <a:xfrm>
                <a:off x="4496080" y="2883810"/>
                <a:ext cx="568192" cy="56819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iṧļîḋè"/>
              <p:cNvSpPr txBox="1"/>
              <p:nvPr/>
            </p:nvSpPr>
            <p:spPr>
              <a:xfrm>
                <a:off x="2614464" y="1844824"/>
                <a:ext cx="774484" cy="73250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Step 01</a:t>
                </a:r>
              </a:p>
            </p:txBody>
          </p:sp>
          <p:sp>
            <p:nvSpPr>
              <p:cNvPr id="37" name="ísḻîďe"/>
              <p:cNvSpPr txBox="1"/>
              <p:nvPr/>
            </p:nvSpPr>
            <p:spPr>
              <a:xfrm>
                <a:off x="2819636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8" name="iṡḷïďe"/>
              <p:cNvSpPr txBox="1"/>
              <p:nvPr/>
            </p:nvSpPr>
            <p:spPr>
              <a:xfrm>
                <a:off x="3576758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>
                    <a:solidFill>
                      <a:schemeClr val="bg1"/>
                    </a:solidFill>
                    <a:cs typeface="+mn-ea"/>
                    <a:sym typeface="+mn-lt"/>
                  </a:rPr>
                  <a:t>关键词</a:t>
                </a:r>
                <a:endParaRPr lang="zh-CN" altLang="en-US" sz="7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iṣľídé"/>
              <p:cNvSpPr txBox="1"/>
              <p:nvPr/>
            </p:nvSpPr>
            <p:spPr>
              <a:xfrm>
                <a:off x="4316136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>
                    <a:solidFill>
                      <a:schemeClr val="bg1"/>
                    </a:solidFill>
                    <a:cs typeface="+mn-ea"/>
                    <a:sym typeface="+mn-lt"/>
                  </a:rPr>
                  <a:t>关键词</a:t>
                </a:r>
                <a:endParaRPr lang="zh-CN" altLang="en-US" sz="7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is1îdé"/>
            <p:cNvGrpSpPr/>
            <p:nvPr/>
          </p:nvGrpSpPr>
          <p:grpSpPr>
            <a:xfrm>
              <a:off x="5375920" y="1844824"/>
              <a:ext cx="2864576" cy="2180077"/>
              <a:chOff x="1487488" y="1844824"/>
              <a:chExt cx="2864576" cy="2180077"/>
            </a:xfrm>
          </p:grpSpPr>
          <p:grpSp>
            <p:nvGrpSpPr>
              <p:cNvPr id="24" name="ísḻíḑe"/>
              <p:cNvGrpSpPr/>
              <p:nvPr/>
            </p:nvGrpSpPr>
            <p:grpSpPr>
              <a:xfrm>
                <a:off x="1487488" y="2420888"/>
                <a:ext cx="1440160" cy="1440160"/>
                <a:chOff x="1487488" y="2420888"/>
                <a:chExt cx="1440160" cy="1440160"/>
              </a:xfrm>
            </p:grpSpPr>
            <p:sp>
              <p:nvSpPr>
                <p:cNvPr id="30" name="îṡ1ïḋe"/>
                <p:cNvSpPr/>
                <p:nvPr/>
              </p:nvSpPr>
              <p:spPr>
                <a:xfrm>
                  <a:off x="1487488" y="2420888"/>
                  <a:ext cx="1440160" cy="1440160"/>
                </a:xfrm>
                <a:prstGeom prst="ellipse">
                  <a:avLst/>
                </a:prstGeom>
                <a:solidFill>
                  <a:srgbClr val="FFB9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ïṩlidè"/>
                <p:cNvSpPr/>
                <p:nvPr/>
              </p:nvSpPr>
              <p:spPr>
                <a:xfrm>
                  <a:off x="1800118" y="2733770"/>
                  <a:ext cx="814900" cy="814396"/>
                </a:xfrm>
                <a:custGeom>
                  <a:avLst/>
                  <a:gdLst>
                    <a:gd name="connsiteX0" fmla="*/ 482620 w 607097"/>
                    <a:gd name="connsiteY0" fmla="*/ 381169 h 606722"/>
                    <a:gd name="connsiteX1" fmla="*/ 496768 w 607097"/>
                    <a:gd name="connsiteY1" fmla="*/ 381169 h 606722"/>
                    <a:gd name="connsiteX2" fmla="*/ 510916 w 607097"/>
                    <a:gd name="connsiteY2" fmla="*/ 395381 h 606722"/>
                    <a:gd name="connsiteX3" fmla="*/ 510916 w 607097"/>
                    <a:gd name="connsiteY3" fmla="*/ 409505 h 606722"/>
                    <a:gd name="connsiteX4" fmla="*/ 503887 w 607097"/>
                    <a:gd name="connsiteY4" fmla="*/ 412525 h 606722"/>
                    <a:gd name="connsiteX5" fmla="*/ 496768 w 607097"/>
                    <a:gd name="connsiteY5" fmla="*/ 409505 h 606722"/>
                    <a:gd name="connsiteX6" fmla="*/ 482620 w 607097"/>
                    <a:gd name="connsiteY6" fmla="*/ 395381 h 606722"/>
                    <a:gd name="connsiteX7" fmla="*/ 482620 w 607097"/>
                    <a:gd name="connsiteY7" fmla="*/ 381169 h 606722"/>
                    <a:gd name="connsiteX8" fmla="*/ 546398 w 607097"/>
                    <a:gd name="connsiteY8" fmla="*/ 242745 h 606722"/>
                    <a:gd name="connsiteX9" fmla="*/ 566606 w 607097"/>
                    <a:gd name="connsiteY9" fmla="*/ 242745 h 606722"/>
                    <a:gd name="connsiteX10" fmla="*/ 576754 w 607097"/>
                    <a:gd name="connsiteY10" fmla="*/ 252756 h 606722"/>
                    <a:gd name="connsiteX11" fmla="*/ 566606 w 607097"/>
                    <a:gd name="connsiteY11" fmla="*/ 262856 h 606722"/>
                    <a:gd name="connsiteX12" fmla="*/ 546398 w 607097"/>
                    <a:gd name="connsiteY12" fmla="*/ 262856 h 606722"/>
                    <a:gd name="connsiteX13" fmla="*/ 536249 w 607097"/>
                    <a:gd name="connsiteY13" fmla="*/ 252756 h 606722"/>
                    <a:gd name="connsiteX14" fmla="*/ 546398 w 607097"/>
                    <a:gd name="connsiteY14" fmla="*/ 242745 h 606722"/>
                    <a:gd name="connsiteX15" fmla="*/ 353968 w 607097"/>
                    <a:gd name="connsiteY15" fmla="*/ 101120 h 606722"/>
                    <a:gd name="connsiteX16" fmla="*/ 364118 w 607097"/>
                    <a:gd name="connsiteY16" fmla="*/ 111251 h 606722"/>
                    <a:gd name="connsiteX17" fmla="*/ 364118 w 607097"/>
                    <a:gd name="connsiteY17" fmla="*/ 242683 h 606722"/>
                    <a:gd name="connsiteX18" fmla="*/ 424838 w 607097"/>
                    <a:gd name="connsiteY18" fmla="*/ 242683 h 606722"/>
                    <a:gd name="connsiteX19" fmla="*/ 434988 w 607097"/>
                    <a:gd name="connsiteY19" fmla="*/ 252725 h 606722"/>
                    <a:gd name="connsiteX20" fmla="*/ 424838 w 607097"/>
                    <a:gd name="connsiteY20" fmla="*/ 262856 h 606722"/>
                    <a:gd name="connsiteX21" fmla="*/ 353968 w 607097"/>
                    <a:gd name="connsiteY21" fmla="*/ 262856 h 606722"/>
                    <a:gd name="connsiteX22" fmla="*/ 343818 w 607097"/>
                    <a:gd name="connsiteY22" fmla="*/ 252725 h 606722"/>
                    <a:gd name="connsiteX23" fmla="*/ 343818 w 607097"/>
                    <a:gd name="connsiteY23" fmla="*/ 111251 h 606722"/>
                    <a:gd name="connsiteX24" fmla="*/ 353968 w 607097"/>
                    <a:gd name="connsiteY24" fmla="*/ 101120 h 606722"/>
                    <a:gd name="connsiteX25" fmla="*/ 496768 w 607097"/>
                    <a:gd name="connsiteY25" fmla="*/ 96101 h 606722"/>
                    <a:gd name="connsiteX26" fmla="*/ 510916 w 607097"/>
                    <a:gd name="connsiteY26" fmla="*/ 96101 h 606722"/>
                    <a:gd name="connsiteX27" fmla="*/ 510916 w 607097"/>
                    <a:gd name="connsiteY27" fmla="*/ 110217 h 606722"/>
                    <a:gd name="connsiteX28" fmla="*/ 496768 w 607097"/>
                    <a:gd name="connsiteY28" fmla="*/ 124334 h 606722"/>
                    <a:gd name="connsiteX29" fmla="*/ 489650 w 607097"/>
                    <a:gd name="connsiteY29" fmla="*/ 127441 h 606722"/>
                    <a:gd name="connsiteX30" fmla="*/ 482620 w 607097"/>
                    <a:gd name="connsiteY30" fmla="*/ 124334 h 606722"/>
                    <a:gd name="connsiteX31" fmla="*/ 482620 w 607097"/>
                    <a:gd name="connsiteY31" fmla="*/ 110217 h 606722"/>
                    <a:gd name="connsiteX32" fmla="*/ 196955 w 607097"/>
                    <a:gd name="connsiteY32" fmla="*/ 96101 h 606722"/>
                    <a:gd name="connsiteX33" fmla="*/ 211110 w 607097"/>
                    <a:gd name="connsiteY33" fmla="*/ 96101 h 606722"/>
                    <a:gd name="connsiteX34" fmla="*/ 225355 w 607097"/>
                    <a:gd name="connsiteY34" fmla="*/ 110217 h 606722"/>
                    <a:gd name="connsiteX35" fmla="*/ 225355 w 607097"/>
                    <a:gd name="connsiteY35" fmla="*/ 124334 h 606722"/>
                    <a:gd name="connsiteX36" fmla="*/ 218233 w 607097"/>
                    <a:gd name="connsiteY36" fmla="*/ 127441 h 606722"/>
                    <a:gd name="connsiteX37" fmla="*/ 211110 w 607097"/>
                    <a:gd name="connsiteY37" fmla="*/ 124334 h 606722"/>
                    <a:gd name="connsiteX38" fmla="*/ 196955 w 607097"/>
                    <a:gd name="connsiteY38" fmla="*/ 110217 h 606722"/>
                    <a:gd name="connsiteX39" fmla="*/ 196955 w 607097"/>
                    <a:gd name="connsiteY39" fmla="*/ 96101 h 606722"/>
                    <a:gd name="connsiteX40" fmla="*/ 103963 w 607097"/>
                    <a:gd name="connsiteY40" fmla="*/ 81761 h 606722"/>
                    <a:gd name="connsiteX41" fmla="*/ 87598 w 607097"/>
                    <a:gd name="connsiteY41" fmla="*/ 90026 h 606722"/>
                    <a:gd name="connsiteX42" fmla="*/ 62322 w 607097"/>
                    <a:gd name="connsiteY42" fmla="*/ 115266 h 606722"/>
                    <a:gd name="connsiteX43" fmla="*/ 34998 w 607097"/>
                    <a:gd name="connsiteY43" fmla="*/ 265902 h 606722"/>
                    <a:gd name="connsiteX44" fmla="*/ 75494 w 607097"/>
                    <a:gd name="connsiteY44" fmla="*/ 322602 h 606722"/>
                    <a:gd name="connsiteX45" fmla="*/ 283044 w 607097"/>
                    <a:gd name="connsiteY45" fmla="*/ 530826 h 606722"/>
                    <a:gd name="connsiteX46" fmla="*/ 327634 w 607097"/>
                    <a:gd name="connsiteY46" fmla="*/ 565219 h 606722"/>
                    <a:gd name="connsiteX47" fmla="*/ 490684 w 607097"/>
                    <a:gd name="connsiteY47" fmla="*/ 545046 h 606722"/>
                    <a:gd name="connsiteX48" fmla="*/ 515960 w 607097"/>
                    <a:gd name="connsiteY48" fmla="*/ 519717 h 606722"/>
                    <a:gd name="connsiteX49" fmla="*/ 521033 w 607097"/>
                    <a:gd name="connsiteY49" fmla="*/ 485324 h 606722"/>
                    <a:gd name="connsiteX50" fmla="*/ 434969 w 607097"/>
                    <a:gd name="connsiteY50" fmla="*/ 411561 h 606722"/>
                    <a:gd name="connsiteX51" fmla="*/ 414321 w 607097"/>
                    <a:gd name="connsiteY51" fmla="*/ 406318 h 606722"/>
                    <a:gd name="connsiteX52" fmla="*/ 413698 w 607097"/>
                    <a:gd name="connsiteY52" fmla="*/ 406496 h 606722"/>
                    <a:gd name="connsiteX53" fmla="*/ 405599 w 607097"/>
                    <a:gd name="connsiteY53" fmla="*/ 413605 h 606722"/>
                    <a:gd name="connsiteX54" fmla="*/ 404620 w 607097"/>
                    <a:gd name="connsiteY54" fmla="*/ 414583 h 606722"/>
                    <a:gd name="connsiteX55" fmla="*/ 373202 w 607097"/>
                    <a:gd name="connsiteY55" fmla="*/ 447910 h 606722"/>
                    <a:gd name="connsiteX56" fmla="*/ 349528 w 607097"/>
                    <a:gd name="connsiteY56" fmla="*/ 459552 h 606722"/>
                    <a:gd name="connsiteX57" fmla="*/ 405599 w 607097"/>
                    <a:gd name="connsiteY57" fmla="*/ 475282 h 606722"/>
                    <a:gd name="connsiteX58" fmla="*/ 414677 w 607097"/>
                    <a:gd name="connsiteY58" fmla="*/ 486391 h 606722"/>
                    <a:gd name="connsiteX59" fmla="*/ 404620 w 607097"/>
                    <a:gd name="connsiteY59" fmla="*/ 495456 h 606722"/>
                    <a:gd name="connsiteX60" fmla="*/ 403552 w 607097"/>
                    <a:gd name="connsiteY60" fmla="*/ 495456 h 606722"/>
                    <a:gd name="connsiteX61" fmla="*/ 287138 w 607097"/>
                    <a:gd name="connsiteY61" fmla="*/ 441866 h 606722"/>
                    <a:gd name="connsiteX62" fmla="*/ 286426 w 607097"/>
                    <a:gd name="connsiteY62" fmla="*/ 441067 h 606722"/>
                    <a:gd name="connsiteX63" fmla="*/ 284112 w 607097"/>
                    <a:gd name="connsiteY63" fmla="*/ 438845 h 606722"/>
                    <a:gd name="connsiteX64" fmla="*/ 176777 w 607097"/>
                    <a:gd name="connsiteY64" fmla="*/ 331666 h 606722"/>
                    <a:gd name="connsiteX65" fmla="*/ 111895 w 607097"/>
                    <a:gd name="connsiteY65" fmla="*/ 213379 h 606722"/>
                    <a:gd name="connsiteX66" fmla="*/ 121062 w 607097"/>
                    <a:gd name="connsiteY66" fmla="*/ 202270 h 606722"/>
                    <a:gd name="connsiteX67" fmla="*/ 132188 w 607097"/>
                    <a:gd name="connsiteY67" fmla="*/ 211335 h 606722"/>
                    <a:gd name="connsiteX68" fmla="*/ 146428 w 607097"/>
                    <a:gd name="connsiteY68" fmla="*/ 259325 h 606722"/>
                    <a:gd name="connsiteX69" fmla="*/ 158532 w 607097"/>
                    <a:gd name="connsiteY69" fmla="*/ 233553 h 606722"/>
                    <a:gd name="connsiteX70" fmla="*/ 191907 w 607097"/>
                    <a:gd name="connsiteY70" fmla="*/ 202270 h 606722"/>
                    <a:gd name="connsiteX71" fmla="*/ 192975 w 607097"/>
                    <a:gd name="connsiteY71" fmla="*/ 201204 h 606722"/>
                    <a:gd name="connsiteX72" fmla="*/ 200006 w 607097"/>
                    <a:gd name="connsiteY72" fmla="*/ 193117 h 606722"/>
                    <a:gd name="connsiteX73" fmla="*/ 194933 w 607097"/>
                    <a:gd name="connsiteY73" fmla="*/ 170899 h 606722"/>
                    <a:gd name="connsiteX74" fmla="*/ 121062 w 607097"/>
                    <a:gd name="connsiteY74" fmla="*/ 84961 h 606722"/>
                    <a:gd name="connsiteX75" fmla="*/ 103963 w 607097"/>
                    <a:gd name="connsiteY75" fmla="*/ 81761 h 606722"/>
                    <a:gd name="connsiteX76" fmla="*/ 353980 w 607097"/>
                    <a:gd name="connsiteY76" fmla="*/ 30273 h 606722"/>
                    <a:gd name="connsiteX77" fmla="*/ 364141 w 607097"/>
                    <a:gd name="connsiteY77" fmla="*/ 40422 h 606722"/>
                    <a:gd name="connsiteX78" fmla="*/ 364141 w 607097"/>
                    <a:gd name="connsiteY78" fmla="*/ 60719 h 606722"/>
                    <a:gd name="connsiteX79" fmla="*/ 353980 w 607097"/>
                    <a:gd name="connsiteY79" fmla="*/ 70778 h 606722"/>
                    <a:gd name="connsiteX80" fmla="*/ 343818 w 607097"/>
                    <a:gd name="connsiteY80" fmla="*/ 60719 h 606722"/>
                    <a:gd name="connsiteX81" fmla="*/ 343818 w 607097"/>
                    <a:gd name="connsiteY81" fmla="*/ 40422 h 606722"/>
                    <a:gd name="connsiteX82" fmla="*/ 353980 w 607097"/>
                    <a:gd name="connsiteY82" fmla="*/ 30273 h 606722"/>
                    <a:gd name="connsiteX83" fmla="*/ 353978 w 607097"/>
                    <a:gd name="connsiteY83" fmla="*/ 20263 h 606722"/>
                    <a:gd name="connsiteX84" fmla="*/ 174819 w 607097"/>
                    <a:gd name="connsiteY84" fmla="*/ 104957 h 606722"/>
                    <a:gd name="connsiteX85" fmla="*/ 214246 w 607097"/>
                    <a:gd name="connsiteY85" fmla="*/ 160768 h 606722"/>
                    <a:gd name="connsiteX86" fmla="*/ 221278 w 607097"/>
                    <a:gd name="connsiteY86" fmla="*/ 198182 h 606722"/>
                    <a:gd name="connsiteX87" fmla="*/ 215938 w 607097"/>
                    <a:gd name="connsiteY87" fmla="*/ 209025 h 606722"/>
                    <a:gd name="connsiteX88" fmla="*/ 210152 w 607097"/>
                    <a:gd name="connsiteY88" fmla="*/ 215157 h 606722"/>
                    <a:gd name="connsiteX89" fmla="*/ 206147 w 607097"/>
                    <a:gd name="connsiteY89" fmla="*/ 218445 h 606722"/>
                    <a:gd name="connsiteX90" fmla="*/ 176777 w 607097"/>
                    <a:gd name="connsiteY90" fmla="*/ 244662 h 606722"/>
                    <a:gd name="connsiteX91" fmla="*/ 182829 w 607097"/>
                    <a:gd name="connsiteY91" fmla="*/ 308382 h 606722"/>
                    <a:gd name="connsiteX92" fmla="*/ 189504 w 607097"/>
                    <a:gd name="connsiteY92" fmla="*/ 315136 h 606722"/>
                    <a:gd name="connsiteX93" fmla="*/ 189949 w 607097"/>
                    <a:gd name="connsiteY93" fmla="*/ 315492 h 606722"/>
                    <a:gd name="connsiteX94" fmla="*/ 191640 w 607097"/>
                    <a:gd name="connsiteY94" fmla="*/ 317269 h 606722"/>
                    <a:gd name="connsiteX95" fmla="*/ 298263 w 607097"/>
                    <a:gd name="connsiteY95" fmla="*/ 424714 h 606722"/>
                    <a:gd name="connsiteX96" fmla="*/ 362077 w 607097"/>
                    <a:gd name="connsiteY96" fmla="*/ 430758 h 606722"/>
                    <a:gd name="connsiteX97" fmla="*/ 388422 w 607097"/>
                    <a:gd name="connsiteY97" fmla="*/ 401430 h 606722"/>
                    <a:gd name="connsiteX98" fmla="*/ 408625 w 607097"/>
                    <a:gd name="connsiteY98" fmla="*/ 386233 h 606722"/>
                    <a:gd name="connsiteX99" fmla="*/ 419661 w 607097"/>
                    <a:gd name="connsiteY99" fmla="*/ 384900 h 606722"/>
                    <a:gd name="connsiteX100" fmla="*/ 446094 w 607097"/>
                    <a:gd name="connsiteY100" fmla="*/ 392365 h 606722"/>
                    <a:gd name="connsiteX101" fmla="*/ 501987 w 607097"/>
                    <a:gd name="connsiteY101" fmla="*/ 431646 h 606722"/>
                    <a:gd name="connsiteX102" fmla="*/ 586894 w 607097"/>
                    <a:gd name="connsiteY102" fmla="*/ 252749 h 606722"/>
                    <a:gd name="connsiteX103" fmla="*/ 353978 w 607097"/>
                    <a:gd name="connsiteY103" fmla="*/ 20263 h 606722"/>
                    <a:gd name="connsiteX104" fmla="*/ 353978 w 607097"/>
                    <a:gd name="connsiteY104" fmla="*/ 0 h 606722"/>
                    <a:gd name="connsiteX105" fmla="*/ 607097 w 607097"/>
                    <a:gd name="connsiteY105" fmla="*/ 252749 h 606722"/>
                    <a:gd name="connsiteX106" fmla="*/ 517384 w 607097"/>
                    <a:gd name="connsiteY106" fmla="*/ 445421 h 606722"/>
                    <a:gd name="connsiteX107" fmla="*/ 540257 w 607097"/>
                    <a:gd name="connsiteY107" fmla="*/ 474215 h 606722"/>
                    <a:gd name="connsiteX108" fmla="*/ 531179 w 607097"/>
                    <a:gd name="connsiteY108" fmla="*/ 532870 h 606722"/>
                    <a:gd name="connsiteX109" fmla="*/ 505814 w 607097"/>
                    <a:gd name="connsiteY109" fmla="*/ 559176 h 606722"/>
                    <a:gd name="connsiteX110" fmla="*/ 401505 w 607097"/>
                    <a:gd name="connsiteY110" fmla="*/ 606722 h 606722"/>
                    <a:gd name="connsiteX111" fmla="*/ 318556 w 607097"/>
                    <a:gd name="connsiteY111" fmla="*/ 582460 h 606722"/>
                    <a:gd name="connsiteX112" fmla="*/ 268893 w 607097"/>
                    <a:gd name="connsiteY112" fmla="*/ 543979 h 606722"/>
                    <a:gd name="connsiteX113" fmla="*/ 61343 w 607097"/>
                    <a:gd name="connsiteY113" fmla="*/ 336732 h 606722"/>
                    <a:gd name="connsiteX114" fmla="*/ 16753 w 607097"/>
                    <a:gd name="connsiteY114" fmla="*/ 275056 h 606722"/>
                    <a:gd name="connsiteX115" fmla="*/ 48171 w 607097"/>
                    <a:gd name="connsiteY115" fmla="*/ 101135 h 606722"/>
                    <a:gd name="connsiteX116" fmla="*/ 73447 w 607097"/>
                    <a:gd name="connsiteY116" fmla="*/ 75807 h 606722"/>
                    <a:gd name="connsiteX117" fmla="*/ 132188 w 607097"/>
                    <a:gd name="connsiteY117" fmla="*/ 66742 h 606722"/>
                    <a:gd name="connsiteX118" fmla="*/ 160757 w 607097"/>
                    <a:gd name="connsiteY118" fmla="*/ 89315 h 606722"/>
                    <a:gd name="connsiteX119" fmla="*/ 353978 w 607097"/>
                    <a:gd name="connsiteY119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07097" h="606722">
                      <a:moveTo>
                        <a:pt x="482620" y="381169"/>
                      </a:moveTo>
                      <a:cubicBezTo>
                        <a:pt x="486624" y="377172"/>
                        <a:pt x="492675" y="377172"/>
                        <a:pt x="496768" y="381169"/>
                      </a:cubicBezTo>
                      <a:lnTo>
                        <a:pt x="510916" y="395381"/>
                      </a:lnTo>
                      <a:cubicBezTo>
                        <a:pt x="515009" y="399379"/>
                        <a:pt x="515009" y="405419"/>
                        <a:pt x="510916" y="409505"/>
                      </a:cubicBezTo>
                      <a:cubicBezTo>
                        <a:pt x="509937" y="412525"/>
                        <a:pt x="506912" y="412525"/>
                        <a:pt x="503887" y="412525"/>
                      </a:cubicBezTo>
                      <a:cubicBezTo>
                        <a:pt x="500861" y="412525"/>
                        <a:pt x="498815" y="411548"/>
                        <a:pt x="496768" y="409505"/>
                      </a:cubicBezTo>
                      <a:lnTo>
                        <a:pt x="482620" y="395381"/>
                      </a:lnTo>
                      <a:cubicBezTo>
                        <a:pt x="478527" y="391295"/>
                        <a:pt x="478527" y="385255"/>
                        <a:pt x="482620" y="381169"/>
                      </a:cubicBezTo>
                      <a:close/>
                      <a:moveTo>
                        <a:pt x="546398" y="242745"/>
                      </a:moveTo>
                      <a:lnTo>
                        <a:pt x="566606" y="242745"/>
                      </a:lnTo>
                      <a:cubicBezTo>
                        <a:pt x="572659" y="242745"/>
                        <a:pt x="576754" y="246732"/>
                        <a:pt x="576754" y="252756"/>
                      </a:cubicBezTo>
                      <a:cubicBezTo>
                        <a:pt x="576754" y="258869"/>
                        <a:pt x="572659" y="262856"/>
                        <a:pt x="566606" y="262856"/>
                      </a:cubicBezTo>
                      <a:lnTo>
                        <a:pt x="546398" y="262856"/>
                      </a:lnTo>
                      <a:cubicBezTo>
                        <a:pt x="540255" y="262856"/>
                        <a:pt x="536249" y="258869"/>
                        <a:pt x="536249" y="252756"/>
                      </a:cubicBezTo>
                      <a:cubicBezTo>
                        <a:pt x="536249" y="246732"/>
                        <a:pt x="540255" y="242745"/>
                        <a:pt x="546398" y="242745"/>
                      </a:cubicBezTo>
                      <a:close/>
                      <a:moveTo>
                        <a:pt x="353968" y="101120"/>
                      </a:moveTo>
                      <a:cubicBezTo>
                        <a:pt x="360022" y="101120"/>
                        <a:pt x="364118" y="105119"/>
                        <a:pt x="364118" y="111251"/>
                      </a:cubicBezTo>
                      <a:lnTo>
                        <a:pt x="364118" y="242683"/>
                      </a:lnTo>
                      <a:lnTo>
                        <a:pt x="424838" y="242683"/>
                      </a:lnTo>
                      <a:cubicBezTo>
                        <a:pt x="430893" y="242683"/>
                        <a:pt x="434988" y="246682"/>
                        <a:pt x="434988" y="252725"/>
                      </a:cubicBezTo>
                      <a:cubicBezTo>
                        <a:pt x="434988" y="258857"/>
                        <a:pt x="430893" y="262856"/>
                        <a:pt x="424838" y="262856"/>
                      </a:cubicBezTo>
                      <a:lnTo>
                        <a:pt x="353968" y="262856"/>
                      </a:lnTo>
                      <a:cubicBezTo>
                        <a:pt x="347825" y="262856"/>
                        <a:pt x="343818" y="258857"/>
                        <a:pt x="343818" y="252725"/>
                      </a:cubicBezTo>
                      <a:lnTo>
                        <a:pt x="343818" y="111251"/>
                      </a:lnTo>
                      <a:cubicBezTo>
                        <a:pt x="343818" y="105119"/>
                        <a:pt x="347825" y="101120"/>
                        <a:pt x="353968" y="101120"/>
                      </a:cubicBezTo>
                      <a:close/>
                      <a:moveTo>
                        <a:pt x="496768" y="96101"/>
                      </a:moveTo>
                      <a:cubicBezTo>
                        <a:pt x="500861" y="92017"/>
                        <a:pt x="506912" y="92017"/>
                        <a:pt x="510916" y="96101"/>
                      </a:cubicBezTo>
                      <a:cubicBezTo>
                        <a:pt x="515009" y="100096"/>
                        <a:pt x="515009" y="106222"/>
                        <a:pt x="510916" y="110217"/>
                      </a:cubicBezTo>
                      <a:lnTo>
                        <a:pt x="496768" y="124334"/>
                      </a:lnTo>
                      <a:cubicBezTo>
                        <a:pt x="494722" y="126376"/>
                        <a:pt x="492675" y="127441"/>
                        <a:pt x="489650" y="127441"/>
                      </a:cubicBezTo>
                      <a:cubicBezTo>
                        <a:pt x="486624" y="127441"/>
                        <a:pt x="484578" y="126376"/>
                        <a:pt x="482620" y="124334"/>
                      </a:cubicBezTo>
                      <a:cubicBezTo>
                        <a:pt x="478527" y="120338"/>
                        <a:pt x="478527" y="114301"/>
                        <a:pt x="482620" y="110217"/>
                      </a:cubicBezTo>
                      <a:close/>
                      <a:moveTo>
                        <a:pt x="196955" y="96101"/>
                      </a:moveTo>
                      <a:cubicBezTo>
                        <a:pt x="201050" y="92017"/>
                        <a:pt x="207104" y="92017"/>
                        <a:pt x="211110" y="96101"/>
                      </a:cubicBezTo>
                      <a:lnTo>
                        <a:pt x="225355" y="110217"/>
                      </a:lnTo>
                      <a:cubicBezTo>
                        <a:pt x="229361" y="114301"/>
                        <a:pt x="229361" y="120338"/>
                        <a:pt x="225355" y="124334"/>
                      </a:cubicBezTo>
                      <a:cubicBezTo>
                        <a:pt x="223307" y="126376"/>
                        <a:pt x="220280" y="127441"/>
                        <a:pt x="218233" y="127441"/>
                      </a:cubicBezTo>
                      <a:cubicBezTo>
                        <a:pt x="215206" y="127441"/>
                        <a:pt x="213158" y="126376"/>
                        <a:pt x="211110" y="124334"/>
                      </a:cubicBezTo>
                      <a:lnTo>
                        <a:pt x="196955" y="110217"/>
                      </a:lnTo>
                      <a:cubicBezTo>
                        <a:pt x="192949" y="106222"/>
                        <a:pt x="192949" y="100096"/>
                        <a:pt x="196955" y="96101"/>
                      </a:cubicBezTo>
                      <a:close/>
                      <a:moveTo>
                        <a:pt x="103963" y="81761"/>
                      </a:moveTo>
                      <a:cubicBezTo>
                        <a:pt x="98011" y="82650"/>
                        <a:pt x="92182" y="85449"/>
                        <a:pt x="87598" y="90026"/>
                      </a:cubicBezTo>
                      <a:lnTo>
                        <a:pt x="62322" y="115266"/>
                      </a:lnTo>
                      <a:cubicBezTo>
                        <a:pt x="17732" y="159790"/>
                        <a:pt x="8654" y="209291"/>
                        <a:pt x="34998" y="265902"/>
                      </a:cubicBezTo>
                      <a:cubicBezTo>
                        <a:pt x="44077" y="285187"/>
                        <a:pt x="57249" y="304383"/>
                        <a:pt x="75494" y="322602"/>
                      </a:cubicBezTo>
                      <a:lnTo>
                        <a:pt x="283044" y="530826"/>
                      </a:lnTo>
                      <a:cubicBezTo>
                        <a:pt x="297284" y="545046"/>
                        <a:pt x="312415" y="557132"/>
                        <a:pt x="327634" y="565219"/>
                      </a:cubicBezTo>
                      <a:cubicBezTo>
                        <a:pt x="389401" y="599612"/>
                        <a:pt x="443068" y="592503"/>
                        <a:pt x="490684" y="545046"/>
                      </a:cubicBezTo>
                      <a:lnTo>
                        <a:pt x="515960" y="519717"/>
                      </a:lnTo>
                      <a:cubicBezTo>
                        <a:pt x="525127" y="510653"/>
                        <a:pt x="527085" y="496433"/>
                        <a:pt x="521033" y="485324"/>
                      </a:cubicBezTo>
                      <a:cubicBezTo>
                        <a:pt x="503856" y="451998"/>
                        <a:pt x="434969" y="411561"/>
                        <a:pt x="434969" y="411561"/>
                      </a:cubicBezTo>
                      <a:cubicBezTo>
                        <a:pt x="427582" y="407829"/>
                        <a:pt x="420195" y="405874"/>
                        <a:pt x="414321" y="406318"/>
                      </a:cubicBezTo>
                      <a:cubicBezTo>
                        <a:pt x="414143" y="406318"/>
                        <a:pt x="413876" y="406407"/>
                        <a:pt x="413698" y="406496"/>
                      </a:cubicBezTo>
                      <a:cubicBezTo>
                        <a:pt x="409604" y="407473"/>
                        <a:pt x="407646" y="409517"/>
                        <a:pt x="405599" y="413605"/>
                      </a:cubicBezTo>
                      <a:lnTo>
                        <a:pt x="404620" y="414583"/>
                      </a:lnTo>
                      <a:cubicBezTo>
                        <a:pt x="397500" y="423648"/>
                        <a:pt x="380323" y="443910"/>
                        <a:pt x="373202" y="447910"/>
                      </a:cubicBezTo>
                      <a:cubicBezTo>
                        <a:pt x="365548" y="453242"/>
                        <a:pt x="357538" y="457152"/>
                        <a:pt x="349528" y="459552"/>
                      </a:cubicBezTo>
                      <a:cubicBezTo>
                        <a:pt x="365281" y="466839"/>
                        <a:pt x="384328" y="473149"/>
                        <a:pt x="405599" y="475282"/>
                      </a:cubicBezTo>
                      <a:cubicBezTo>
                        <a:pt x="410672" y="476259"/>
                        <a:pt x="414677" y="480259"/>
                        <a:pt x="414677" y="486391"/>
                      </a:cubicBezTo>
                      <a:cubicBezTo>
                        <a:pt x="413698" y="491456"/>
                        <a:pt x="409604" y="495456"/>
                        <a:pt x="404620" y="495456"/>
                      </a:cubicBezTo>
                      <a:lnTo>
                        <a:pt x="403552" y="495456"/>
                      </a:lnTo>
                      <a:cubicBezTo>
                        <a:pt x="333686" y="488346"/>
                        <a:pt x="288117" y="443910"/>
                        <a:pt x="287138" y="441866"/>
                      </a:cubicBezTo>
                      <a:cubicBezTo>
                        <a:pt x="286871" y="441600"/>
                        <a:pt x="286604" y="441333"/>
                        <a:pt x="286426" y="441067"/>
                      </a:cubicBezTo>
                      <a:cubicBezTo>
                        <a:pt x="285625" y="440356"/>
                        <a:pt x="284824" y="439645"/>
                        <a:pt x="284112" y="438845"/>
                      </a:cubicBezTo>
                      <a:lnTo>
                        <a:pt x="176777" y="331666"/>
                      </a:lnTo>
                      <a:cubicBezTo>
                        <a:pt x="174730" y="329622"/>
                        <a:pt x="119015" y="284120"/>
                        <a:pt x="111895" y="213379"/>
                      </a:cubicBezTo>
                      <a:cubicBezTo>
                        <a:pt x="110916" y="208314"/>
                        <a:pt x="115010" y="203248"/>
                        <a:pt x="121062" y="202270"/>
                      </a:cubicBezTo>
                      <a:cubicBezTo>
                        <a:pt x="127115" y="201204"/>
                        <a:pt x="131209" y="205292"/>
                        <a:pt x="132188" y="211335"/>
                      </a:cubicBezTo>
                      <a:cubicBezTo>
                        <a:pt x="133968" y="229109"/>
                        <a:pt x="139486" y="245284"/>
                        <a:pt x="146428" y="259325"/>
                      </a:cubicBezTo>
                      <a:cubicBezTo>
                        <a:pt x="148653" y="250794"/>
                        <a:pt x="152658" y="242262"/>
                        <a:pt x="158532" y="233553"/>
                      </a:cubicBezTo>
                      <a:cubicBezTo>
                        <a:pt x="162537" y="227510"/>
                        <a:pt x="183808" y="210358"/>
                        <a:pt x="191907" y="202270"/>
                      </a:cubicBezTo>
                      <a:lnTo>
                        <a:pt x="192975" y="201204"/>
                      </a:lnTo>
                      <a:cubicBezTo>
                        <a:pt x="196980" y="199160"/>
                        <a:pt x="199027" y="196138"/>
                        <a:pt x="200006" y="193117"/>
                      </a:cubicBezTo>
                      <a:cubicBezTo>
                        <a:pt x="202053" y="187073"/>
                        <a:pt x="200006" y="178986"/>
                        <a:pt x="194933" y="170899"/>
                      </a:cubicBezTo>
                      <a:cubicBezTo>
                        <a:pt x="194933" y="169832"/>
                        <a:pt x="154438" y="102113"/>
                        <a:pt x="121062" y="84961"/>
                      </a:cubicBezTo>
                      <a:cubicBezTo>
                        <a:pt x="115989" y="81895"/>
                        <a:pt x="109915" y="80873"/>
                        <a:pt x="103963" y="81761"/>
                      </a:cubicBezTo>
                      <a:close/>
                      <a:moveTo>
                        <a:pt x="353980" y="30273"/>
                      </a:moveTo>
                      <a:cubicBezTo>
                        <a:pt x="360041" y="30273"/>
                        <a:pt x="364141" y="34368"/>
                        <a:pt x="364141" y="40422"/>
                      </a:cubicBezTo>
                      <a:lnTo>
                        <a:pt x="364141" y="60719"/>
                      </a:lnTo>
                      <a:cubicBezTo>
                        <a:pt x="364141" y="66772"/>
                        <a:pt x="360041" y="70778"/>
                        <a:pt x="353980" y="70778"/>
                      </a:cubicBezTo>
                      <a:cubicBezTo>
                        <a:pt x="347829" y="70778"/>
                        <a:pt x="343818" y="66772"/>
                        <a:pt x="343818" y="60719"/>
                      </a:cubicBezTo>
                      <a:lnTo>
                        <a:pt x="343818" y="40422"/>
                      </a:lnTo>
                      <a:cubicBezTo>
                        <a:pt x="343818" y="34368"/>
                        <a:pt x="347829" y="30273"/>
                        <a:pt x="353980" y="30273"/>
                      </a:cubicBezTo>
                      <a:close/>
                      <a:moveTo>
                        <a:pt x="353978" y="20263"/>
                      </a:moveTo>
                      <a:cubicBezTo>
                        <a:pt x="284112" y="20263"/>
                        <a:pt x="219409" y="50479"/>
                        <a:pt x="174819" y="104957"/>
                      </a:cubicBezTo>
                      <a:cubicBezTo>
                        <a:pt x="196446" y="130818"/>
                        <a:pt x="212911" y="158901"/>
                        <a:pt x="214246" y="160768"/>
                      </a:cubicBezTo>
                      <a:cubicBezTo>
                        <a:pt x="221278" y="173920"/>
                        <a:pt x="224304" y="187073"/>
                        <a:pt x="221278" y="198182"/>
                      </a:cubicBezTo>
                      <a:cubicBezTo>
                        <a:pt x="220299" y="202093"/>
                        <a:pt x="218430" y="205736"/>
                        <a:pt x="215938" y="209025"/>
                      </a:cubicBezTo>
                      <a:cubicBezTo>
                        <a:pt x="214336" y="211335"/>
                        <a:pt x="212466" y="213379"/>
                        <a:pt x="210152" y="215157"/>
                      </a:cubicBezTo>
                      <a:cubicBezTo>
                        <a:pt x="208906" y="216312"/>
                        <a:pt x="207482" y="217378"/>
                        <a:pt x="206147" y="218445"/>
                      </a:cubicBezTo>
                      <a:cubicBezTo>
                        <a:pt x="193954" y="228487"/>
                        <a:pt x="179803" y="241640"/>
                        <a:pt x="176777" y="244662"/>
                      </a:cubicBezTo>
                      <a:cubicBezTo>
                        <a:pt x="160579" y="269012"/>
                        <a:pt x="162537" y="287142"/>
                        <a:pt x="182829" y="308382"/>
                      </a:cubicBezTo>
                      <a:lnTo>
                        <a:pt x="189504" y="315136"/>
                      </a:lnTo>
                      <a:cubicBezTo>
                        <a:pt x="189771" y="315403"/>
                        <a:pt x="189949" y="315492"/>
                        <a:pt x="189949" y="315492"/>
                      </a:cubicBezTo>
                      <a:cubicBezTo>
                        <a:pt x="190572" y="316025"/>
                        <a:pt x="191195" y="316647"/>
                        <a:pt x="191640" y="317269"/>
                      </a:cubicBezTo>
                      <a:lnTo>
                        <a:pt x="298263" y="424714"/>
                      </a:lnTo>
                      <a:cubicBezTo>
                        <a:pt x="318556" y="444888"/>
                        <a:pt x="337780" y="446932"/>
                        <a:pt x="362077" y="430758"/>
                      </a:cubicBezTo>
                      <a:cubicBezTo>
                        <a:pt x="365103" y="428713"/>
                        <a:pt x="378275" y="414583"/>
                        <a:pt x="388422" y="401430"/>
                      </a:cubicBezTo>
                      <a:cubicBezTo>
                        <a:pt x="393406" y="393343"/>
                        <a:pt x="400526" y="388277"/>
                        <a:pt x="408625" y="386233"/>
                      </a:cubicBezTo>
                      <a:cubicBezTo>
                        <a:pt x="412096" y="385344"/>
                        <a:pt x="415834" y="384900"/>
                        <a:pt x="419661" y="384900"/>
                      </a:cubicBezTo>
                      <a:cubicBezTo>
                        <a:pt x="428294" y="384989"/>
                        <a:pt x="437728" y="387477"/>
                        <a:pt x="446094" y="392365"/>
                      </a:cubicBezTo>
                      <a:cubicBezTo>
                        <a:pt x="447963" y="393609"/>
                        <a:pt x="476088" y="410051"/>
                        <a:pt x="501987" y="431646"/>
                      </a:cubicBezTo>
                      <a:cubicBezTo>
                        <a:pt x="556545" y="387122"/>
                        <a:pt x="586894" y="322513"/>
                        <a:pt x="586894" y="252749"/>
                      </a:cubicBezTo>
                      <a:cubicBezTo>
                        <a:pt x="586894" y="124330"/>
                        <a:pt x="482585" y="20263"/>
                        <a:pt x="353978" y="20263"/>
                      </a:cubicBezTo>
                      <a:close/>
                      <a:moveTo>
                        <a:pt x="353978" y="0"/>
                      </a:moveTo>
                      <a:cubicBezTo>
                        <a:pt x="493710" y="0"/>
                        <a:pt x="607097" y="113222"/>
                        <a:pt x="607097" y="252749"/>
                      </a:cubicBezTo>
                      <a:cubicBezTo>
                        <a:pt x="607097" y="327578"/>
                        <a:pt x="574345" y="397786"/>
                        <a:pt x="517384" y="445421"/>
                      </a:cubicBezTo>
                      <a:cubicBezTo>
                        <a:pt x="526907" y="454753"/>
                        <a:pt x="535184" y="464617"/>
                        <a:pt x="540257" y="474215"/>
                      </a:cubicBezTo>
                      <a:cubicBezTo>
                        <a:pt x="550403" y="493412"/>
                        <a:pt x="547377" y="517673"/>
                        <a:pt x="531179" y="532870"/>
                      </a:cubicBezTo>
                      <a:lnTo>
                        <a:pt x="505814" y="559176"/>
                      </a:lnTo>
                      <a:cubicBezTo>
                        <a:pt x="474486" y="590548"/>
                        <a:pt x="438974" y="606722"/>
                        <a:pt x="401505" y="606722"/>
                      </a:cubicBezTo>
                      <a:cubicBezTo>
                        <a:pt x="375249" y="606722"/>
                        <a:pt x="346858" y="598635"/>
                        <a:pt x="318556" y="582460"/>
                      </a:cubicBezTo>
                      <a:cubicBezTo>
                        <a:pt x="301289" y="573307"/>
                        <a:pt x="285091" y="560154"/>
                        <a:pt x="268893" y="543979"/>
                      </a:cubicBezTo>
                      <a:lnTo>
                        <a:pt x="61343" y="336732"/>
                      </a:lnTo>
                      <a:cubicBezTo>
                        <a:pt x="42030" y="317536"/>
                        <a:pt x="26899" y="296296"/>
                        <a:pt x="16753" y="275056"/>
                      </a:cubicBezTo>
                      <a:cubicBezTo>
                        <a:pt x="-13596" y="210358"/>
                        <a:pt x="-2471" y="151703"/>
                        <a:pt x="48171" y="101135"/>
                      </a:cubicBezTo>
                      <a:lnTo>
                        <a:pt x="73447" y="75807"/>
                      </a:lnTo>
                      <a:cubicBezTo>
                        <a:pt x="88666" y="60699"/>
                        <a:pt x="112963" y="56611"/>
                        <a:pt x="132188" y="66742"/>
                      </a:cubicBezTo>
                      <a:cubicBezTo>
                        <a:pt x="141711" y="71719"/>
                        <a:pt x="151412" y="79895"/>
                        <a:pt x="160757" y="89315"/>
                      </a:cubicBezTo>
                      <a:cubicBezTo>
                        <a:pt x="209173" y="32971"/>
                        <a:pt x="278772" y="0"/>
                        <a:pt x="35397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iṥlíḑé"/>
              <p:cNvSpPr/>
              <p:nvPr/>
            </p:nvSpPr>
            <p:spPr>
              <a:xfrm>
                <a:off x="3071664" y="2883810"/>
                <a:ext cx="568192" cy="56819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iSļiďe"/>
              <p:cNvSpPr/>
              <p:nvPr/>
            </p:nvSpPr>
            <p:spPr>
              <a:xfrm>
                <a:off x="3783872" y="2883810"/>
                <a:ext cx="568192" cy="56819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iSļíḑè"/>
              <p:cNvSpPr txBox="1"/>
              <p:nvPr/>
            </p:nvSpPr>
            <p:spPr>
              <a:xfrm>
                <a:off x="2614464" y="1844824"/>
                <a:ext cx="774484" cy="73250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700" b="1">
                    <a:solidFill>
                      <a:schemeClr val="bg1"/>
                    </a:solidFill>
                    <a:cs typeface="+mn-ea"/>
                    <a:sym typeface="+mn-lt"/>
                  </a:rPr>
                  <a:t>Step 02</a:t>
                </a:r>
                <a:endParaRPr lang="en-US" altLang="zh-CN" sz="7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íṣļïḋê"/>
              <p:cNvSpPr txBox="1"/>
              <p:nvPr/>
            </p:nvSpPr>
            <p:spPr>
              <a:xfrm>
                <a:off x="2819636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>
                    <a:solidFill>
                      <a:schemeClr val="bg1"/>
                    </a:solidFill>
                    <a:cs typeface="+mn-ea"/>
                    <a:sym typeface="+mn-lt"/>
                  </a:rPr>
                  <a:t>关键词</a:t>
                </a:r>
                <a:endParaRPr lang="zh-CN" altLang="en-US" sz="7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íṩḷïḓè"/>
              <p:cNvSpPr txBox="1"/>
              <p:nvPr/>
            </p:nvSpPr>
            <p:spPr>
              <a:xfrm>
                <a:off x="3576758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>
                    <a:solidFill>
                      <a:schemeClr val="bg1"/>
                    </a:solidFill>
                    <a:cs typeface="+mn-ea"/>
                    <a:sym typeface="+mn-lt"/>
                  </a:rPr>
                  <a:t>关键词</a:t>
                </a:r>
                <a:endParaRPr lang="zh-CN" altLang="en-US" sz="7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ïş1idè"/>
            <p:cNvGrpSpPr/>
            <p:nvPr/>
          </p:nvGrpSpPr>
          <p:grpSpPr>
            <a:xfrm>
              <a:off x="8526714" y="1844824"/>
              <a:ext cx="2152368" cy="2180077"/>
              <a:chOff x="1487488" y="1844824"/>
              <a:chExt cx="2152368" cy="2180077"/>
            </a:xfrm>
          </p:grpSpPr>
          <p:grpSp>
            <p:nvGrpSpPr>
              <p:cNvPr id="18" name="iṣliďe"/>
              <p:cNvGrpSpPr/>
              <p:nvPr/>
            </p:nvGrpSpPr>
            <p:grpSpPr>
              <a:xfrm>
                <a:off x="1487488" y="2420888"/>
                <a:ext cx="1440160" cy="1440160"/>
                <a:chOff x="1487488" y="2420888"/>
                <a:chExt cx="1440160" cy="1440160"/>
              </a:xfrm>
            </p:grpSpPr>
            <p:sp>
              <p:nvSpPr>
                <p:cNvPr id="22" name="ïşlíďè"/>
                <p:cNvSpPr/>
                <p:nvPr/>
              </p:nvSpPr>
              <p:spPr>
                <a:xfrm>
                  <a:off x="1487488" y="2420888"/>
                  <a:ext cx="1440160" cy="1440160"/>
                </a:xfrm>
                <a:prstGeom prst="ellipse">
                  <a:avLst/>
                </a:prstGeom>
                <a:solidFill>
                  <a:srgbClr val="FFB9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îŝ1ïḍe"/>
                <p:cNvSpPr/>
                <p:nvPr/>
              </p:nvSpPr>
              <p:spPr>
                <a:xfrm>
                  <a:off x="1800118" y="2733770"/>
                  <a:ext cx="814900" cy="814396"/>
                </a:xfrm>
                <a:custGeom>
                  <a:avLst/>
                  <a:gdLst>
                    <a:gd name="connsiteX0" fmla="*/ 482620 w 607097"/>
                    <a:gd name="connsiteY0" fmla="*/ 381169 h 606722"/>
                    <a:gd name="connsiteX1" fmla="*/ 496768 w 607097"/>
                    <a:gd name="connsiteY1" fmla="*/ 381169 h 606722"/>
                    <a:gd name="connsiteX2" fmla="*/ 510916 w 607097"/>
                    <a:gd name="connsiteY2" fmla="*/ 395381 h 606722"/>
                    <a:gd name="connsiteX3" fmla="*/ 510916 w 607097"/>
                    <a:gd name="connsiteY3" fmla="*/ 409505 h 606722"/>
                    <a:gd name="connsiteX4" fmla="*/ 503887 w 607097"/>
                    <a:gd name="connsiteY4" fmla="*/ 412525 h 606722"/>
                    <a:gd name="connsiteX5" fmla="*/ 496768 w 607097"/>
                    <a:gd name="connsiteY5" fmla="*/ 409505 h 606722"/>
                    <a:gd name="connsiteX6" fmla="*/ 482620 w 607097"/>
                    <a:gd name="connsiteY6" fmla="*/ 395381 h 606722"/>
                    <a:gd name="connsiteX7" fmla="*/ 482620 w 607097"/>
                    <a:gd name="connsiteY7" fmla="*/ 381169 h 606722"/>
                    <a:gd name="connsiteX8" fmla="*/ 546398 w 607097"/>
                    <a:gd name="connsiteY8" fmla="*/ 242745 h 606722"/>
                    <a:gd name="connsiteX9" fmla="*/ 566606 w 607097"/>
                    <a:gd name="connsiteY9" fmla="*/ 242745 h 606722"/>
                    <a:gd name="connsiteX10" fmla="*/ 576754 w 607097"/>
                    <a:gd name="connsiteY10" fmla="*/ 252756 h 606722"/>
                    <a:gd name="connsiteX11" fmla="*/ 566606 w 607097"/>
                    <a:gd name="connsiteY11" fmla="*/ 262856 h 606722"/>
                    <a:gd name="connsiteX12" fmla="*/ 546398 w 607097"/>
                    <a:gd name="connsiteY12" fmla="*/ 262856 h 606722"/>
                    <a:gd name="connsiteX13" fmla="*/ 536249 w 607097"/>
                    <a:gd name="connsiteY13" fmla="*/ 252756 h 606722"/>
                    <a:gd name="connsiteX14" fmla="*/ 546398 w 607097"/>
                    <a:gd name="connsiteY14" fmla="*/ 242745 h 606722"/>
                    <a:gd name="connsiteX15" fmla="*/ 353968 w 607097"/>
                    <a:gd name="connsiteY15" fmla="*/ 101120 h 606722"/>
                    <a:gd name="connsiteX16" fmla="*/ 364118 w 607097"/>
                    <a:gd name="connsiteY16" fmla="*/ 111251 h 606722"/>
                    <a:gd name="connsiteX17" fmla="*/ 364118 w 607097"/>
                    <a:gd name="connsiteY17" fmla="*/ 242683 h 606722"/>
                    <a:gd name="connsiteX18" fmla="*/ 424838 w 607097"/>
                    <a:gd name="connsiteY18" fmla="*/ 242683 h 606722"/>
                    <a:gd name="connsiteX19" fmla="*/ 434988 w 607097"/>
                    <a:gd name="connsiteY19" fmla="*/ 252725 h 606722"/>
                    <a:gd name="connsiteX20" fmla="*/ 424838 w 607097"/>
                    <a:gd name="connsiteY20" fmla="*/ 262856 h 606722"/>
                    <a:gd name="connsiteX21" fmla="*/ 353968 w 607097"/>
                    <a:gd name="connsiteY21" fmla="*/ 262856 h 606722"/>
                    <a:gd name="connsiteX22" fmla="*/ 343818 w 607097"/>
                    <a:gd name="connsiteY22" fmla="*/ 252725 h 606722"/>
                    <a:gd name="connsiteX23" fmla="*/ 343818 w 607097"/>
                    <a:gd name="connsiteY23" fmla="*/ 111251 h 606722"/>
                    <a:gd name="connsiteX24" fmla="*/ 353968 w 607097"/>
                    <a:gd name="connsiteY24" fmla="*/ 101120 h 606722"/>
                    <a:gd name="connsiteX25" fmla="*/ 496768 w 607097"/>
                    <a:gd name="connsiteY25" fmla="*/ 96101 h 606722"/>
                    <a:gd name="connsiteX26" fmla="*/ 510916 w 607097"/>
                    <a:gd name="connsiteY26" fmla="*/ 96101 h 606722"/>
                    <a:gd name="connsiteX27" fmla="*/ 510916 w 607097"/>
                    <a:gd name="connsiteY27" fmla="*/ 110217 h 606722"/>
                    <a:gd name="connsiteX28" fmla="*/ 496768 w 607097"/>
                    <a:gd name="connsiteY28" fmla="*/ 124334 h 606722"/>
                    <a:gd name="connsiteX29" fmla="*/ 489650 w 607097"/>
                    <a:gd name="connsiteY29" fmla="*/ 127441 h 606722"/>
                    <a:gd name="connsiteX30" fmla="*/ 482620 w 607097"/>
                    <a:gd name="connsiteY30" fmla="*/ 124334 h 606722"/>
                    <a:gd name="connsiteX31" fmla="*/ 482620 w 607097"/>
                    <a:gd name="connsiteY31" fmla="*/ 110217 h 606722"/>
                    <a:gd name="connsiteX32" fmla="*/ 196955 w 607097"/>
                    <a:gd name="connsiteY32" fmla="*/ 96101 h 606722"/>
                    <a:gd name="connsiteX33" fmla="*/ 211110 w 607097"/>
                    <a:gd name="connsiteY33" fmla="*/ 96101 h 606722"/>
                    <a:gd name="connsiteX34" fmla="*/ 225355 w 607097"/>
                    <a:gd name="connsiteY34" fmla="*/ 110217 h 606722"/>
                    <a:gd name="connsiteX35" fmla="*/ 225355 w 607097"/>
                    <a:gd name="connsiteY35" fmla="*/ 124334 h 606722"/>
                    <a:gd name="connsiteX36" fmla="*/ 218233 w 607097"/>
                    <a:gd name="connsiteY36" fmla="*/ 127441 h 606722"/>
                    <a:gd name="connsiteX37" fmla="*/ 211110 w 607097"/>
                    <a:gd name="connsiteY37" fmla="*/ 124334 h 606722"/>
                    <a:gd name="connsiteX38" fmla="*/ 196955 w 607097"/>
                    <a:gd name="connsiteY38" fmla="*/ 110217 h 606722"/>
                    <a:gd name="connsiteX39" fmla="*/ 196955 w 607097"/>
                    <a:gd name="connsiteY39" fmla="*/ 96101 h 606722"/>
                    <a:gd name="connsiteX40" fmla="*/ 103963 w 607097"/>
                    <a:gd name="connsiteY40" fmla="*/ 81761 h 606722"/>
                    <a:gd name="connsiteX41" fmla="*/ 87598 w 607097"/>
                    <a:gd name="connsiteY41" fmla="*/ 90026 h 606722"/>
                    <a:gd name="connsiteX42" fmla="*/ 62322 w 607097"/>
                    <a:gd name="connsiteY42" fmla="*/ 115266 h 606722"/>
                    <a:gd name="connsiteX43" fmla="*/ 34998 w 607097"/>
                    <a:gd name="connsiteY43" fmla="*/ 265902 h 606722"/>
                    <a:gd name="connsiteX44" fmla="*/ 75494 w 607097"/>
                    <a:gd name="connsiteY44" fmla="*/ 322602 h 606722"/>
                    <a:gd name="connsiteX45" fmla="*/ 283044 w 607097"/>
                    <a:gd name="connsiteY45" fmla="*/ 530826 h 606722"/>
                    <a:gd name="connsiteX46" fmla="*/ 327634 w 607097"/>
                    <a:gd name="connsiteY46" fmla="*/ 565219 h 606722"/>
                    <a:gd name="connsiteX47" fmla="*/ 490684 w 607097"/>
                    <a:gd name="connsiteY47" fmla="*/ 545046 h 606722"/>
                    <a:gd name="connsiteX48" fmla="*/ 515960 w 607097"/>
                    <a:gd name="connsiteY48" fmla="*/ 519717 h 606722"/>
                    <a:gd name="connsiteX49" fmla="*/ 521033 w 607097"/>
                    <a:gd name="connsiteY49" fmla="*/ 485324 h 606722"/>
                    <a:gd name="connsiteX50" fmla="*/ 434969 w 607097"/>
                    <a:gd name="connsiteY50" fmla="*/ 411561 h 606722"/>
                    <a:gd name="connsiteX51" fmla="*/ 414321 w 607097"/>
                    <a:gd name="connsiteY51" fmla="*/ 406318 h 606722"/>
                    <a:gd name="connsiteX52" fmla="*/ 413698 w 607097"/>
                    <a:gd name="connsiteY52" fmla="*/ 406496 h 606722"/>
                    <a:gd name="connsiteX53" fmla="*/ 405599 w 607097"/>
                    <a:gd name="connsiteY53" fmla="*/ 413605 h 606722"/>
                    <a:gd name="connsiteX54" fmla="*/ 404620 w 607097"/>
                    <a:gd name="connsiteY54" fmla="*/ 414583 h 606722"/>
                    <a:gd name="connsiteX55" fmla="*/ 373202 w 607097"/>
                    <a:gd name="connsiteY55" fmla="*/ 447910 h 606722"/>
                    <a:gd name="connsiteX56" fmla="*/ 349528 w 607097"/>
                    <a:gd name="connsiteY56" fmla="*/ 459552 h 606722"/>
                    <a:gd name="connsiteX57" fmla="*/ 405599 w 607097"/>
                    <a:gd name="connsiteY57" fmla="*/ 475282 h 606722"/>
                    <a:gd name="connsiteX58" fmla="*/ 414677 w 607097"/>
                    <a:gd name="connsiteY58" fmla="*/ 486391 h 606722"/>
                    <a:gd name="connsiteX59" fmla="*/ 404620 w 607097"/>
                    <a:gd name="connsiteY59" fmla="*/ 495456 h 606722"/>
                    <a:gd name="connsiteX60" fmla="*/ 403552 w 607097"/>
                    <a:gd name="connsiteY60" fmla="*/ 495456 h 606722"/>
                    <a:gd name="connsiteX61" fmla="*/ 287138 w 607097"/>
                    <a:gd name="connsiteY61" fmla="*/ 441866 h 606722"/>
                    <a:gd name="connsiteX62" fmla="*/ 286426 w 607097"/>
                    <a:gd name="connsiteY62" fmla="*/ 441067 h 606722"/>
                    <a:gd name="connsiteX63" fmla="*/ 284112 w 607097"/>
                    <a:gd name="connsiteY63" fmla="*/ 438845 h 606722"/>
                    <a:gd name="connsiteX64" fmla="*/ 176777 w 607097"/>
                    <a:gd name="connsiteY64" fmla="*/ 331666 h 606722"/>
                    <a:gd name="connsiteX65" fmla="*/ 111895 w 607097"/>
                    <a:gd name="connsiteY65" fmla="*/ 213379 h 606722"/>
                    <a:gd name="connsiteX66" fmla="*/ 121062 w 607097"/>
                    <a:gd name="connsiteY66" fmla="*/ 202270 h 606722"/>
                    <a:gd name="connsiteX67" fmla="*/ 132188 w 607097"/>
                    <a:gd name="connsiteY67" fmla="*/ 211335 h 606722"/>
                    <a:gd name="connsiteX68" fmla="*/ 146428 w 607097"/>
                    <a:gd name="connsiteY68" fmla="*/ 259325 h 606722"/>
                    <a:gd name="connsiteX69" fmla="*/ 158532 w 607097"/>
                    <a:gd name="connsiteY69" fmla="*/ 233553 h 606722"/>
                    <a:gd name="connsiteX70" fmla="*/ 191907 w 607097"/>
                    <a:gd name="connsiteY70" fmla="*/ 202270 h 606722"/>
                    <a:gd name="connsiteX71" fmla="*/ 192975 w 607097"/>
                    <a:gd name="connsiteY71" fmla="*/ 201204 h 606722"/>
                    <a:gd name="connsiteX72" fmla="*/ 200006 w 607097"/>
                    <a:gd name="connsiteY72" fmla="*/ 193117 h 606722"/>
                    <a:gd name="connsiteX73" fmla="*/ 194933 w 607097"/>
                    <a:gd name="connsiteY73" fmla="*/ 170899 h 606722"/>
                    <a:gd name="connsiteX74" fmla="*/ 121062 w 607097"/>
                    <a:gd name="connsiteY74" fmla="*/ 84961 h 606722"/>
                    <a:gd name="connsiteX75" fmla="*/ 103963 w 607097"/>
                    <a:gd name="connsiteY75" fmla="*/ 81761 h 606722"/>
                    <a:gd name="connsiteX76" fmla="*/ 353980 w 607097"/>
                    <a:gd name="connsiteY76" fmla="*/ 30273 h 606722"/>
                    <a:gd name="connsiteX77" fmla="*/ 364141 w 607097"/>
                    <a:gd name="connsiteY77" fmla="*/ 40422 h 606722"/>
                    <a:gd name="connsiteX78" fmla="*/ 364141 w 607097"/>
                    <a:gd name="connsiteY78" fmla="*/ 60719 h 606722"/>
                    <a:gd name="connsiteX79" fmla="*/ 353980 w 607097"/>
                    <a:gd name="connsiteY79" fmla="*/ 70778 h 606722"/>
                    <a:gd name="connsiteX80" fmla="*/ 343818 w 607097"/>
                    <a:gd name="connsiteY80" fmla="*/ 60719 h 606722"/>
                    <a:gd name="connsiteX81" fmla="*/ 343818 w 607097"/>
                    <a:gd name="connsiteY81" fmla="*/ 40422 h 606722"/>
                    <a:gd name="connsiteX82" fmla="*/ 353980 w 607097"/>
                    <a:gd name="connsiteY82" fmla="*/ 30273 h 606722"/>
                    <a:gd name="connsiteX83" fmla="*/ 353978 w 607097"/>
                    <a:gd name="connsiteY83" fmla="*/ 20263 h 606722"/>
                    <a:gd name="connsiteX84" fmla="*/ 174819 w 607097"/>
                    <a:gd name="connsiteY84" fmla="*/ 104957 h 606722"/>
                    <a:gd name="connsiteX85" fmla="*/ 214246 w 607097"/>
                    <a:gd name="connsiteY85" fmla="*/ 160768 h 606722"/>
                    <a:gd name="connsiteX86" fmla="*/ 221278 w 607097"/>
                    <a:gd name="connsiteY86" fmla="*/ 198182 h 606722"/>
                    <a:gd name="connsiteX87" fmla="*/ 215938 w 607097"/>
                    <a:gd name="connsiteY87" fmla="*/ 209025 h 606722"/>
                    <a:gd name="connsiteX88" fmla="*/ 210152 w 607097"/>
                    <a:gd name="connsiteY88" fmla="*/ 215157 h 606722"/>
                    <a:gd name="connsiteX89" fmla="*/ 206147 w 607097"/>
                    <a:gd name="connsiteY89" fmla="*/ 218445 h 606722"/>
                    <a:gd name="connsiteX90" fmla="*/ 176777 w 607097"/>
                    <a:gd name="connsiteY90" fmla="*/ 244662 h 606722"/>
                    <a:gd name="connsiteX91" fmla="*/ 182829 w 607097"/>
                    <a:gd name="connsiteY91" fmla="*/ 308382 h 606722"/>
                    <a:gd name="connsiteX92" fmla="*/ 189504 w 607097"/>
                    <a:gd name="connsiteY92" fmla="*/ 315136 h 606722"/>
                    <a:gd name="connsiteX93" fmla="*/ 189949 w 607097"/>
                    <a:gd name="connsiteY93" fmla="*/ 315492 h 606722"/>
                    <a:gd name="connsiteX94" fmla="*/ 191640 w 607097"/>
                    <a:gd name="connsiteY94" fmla="*/ 317269 h 606722"/>
                    <a:gd name="connsiteX95" fmla="*/ 298263 w 607097"/>
                    <a:gd name="connsiteY95" fmla="*/ 424714 h 606722"/>
                    <a:gd name="connsiteX96" fmla="*/ 362077 w 607097"/>
                    <a:gd name="connsiteY96" fmla="*/ 430758 h 606722"/>
                    <a:gd name="connsiteX97" fmla="*/ 388422 w 607097"/>
                    <a:gd name="connsiteY97" fmla="*/ 401430 h 606722"/>
                    <a:gd name="connsiteX98" fmla="*/ 408625 w 607097"/>
                    <a:gd name="connsiteY98" fmla="*/ 386233 h 606722"/>
                    <a:gd name="connsiteX99" fmla="*/ 419661 w 607097"/>
                    <a:gd name="connsiteY99" fmla="*/ 384900 h 606722"/>
                    <a:gd name="connsiteX100" fmla="*/ 446094 w 607097"/>
                    <a:gd name="connsiteY100" fmla="*/ 392365 h 606722"/>
                    <a:gd name="connsiteX101" fmla="*/ 501987 w 607097"/>
                    <a:gd name="connsiteY101" fmla="*/ 431646 h 606722"/>
                    <a:gd name="connsiteX102" fmla="*/ 586894 w 607097"/>
                    <a:gd name="connsiteY102" fmla="*/ 252749 h 606722"/>
                    <a:gd name="connsiteX103" fmla="*/ 353978 w 607097"/>
                    <a:gd name="connsiteY103" fmla="*/ 20263 h 606722"/>
                    <a:gd name="connsiteX104" fmla="*/ 353978 w 607097"/>
                    <a:gd name="connsiteY104" fmla="*/ 0 h 606722"/>
                    <a:gd name="connsiteX105" fmla="*/ 607097 w 607097"/>
                    <a:gd name="connsiteY105" fmla="*/ 252749 h 606722"/>
                    <a:gd name="connsiteX106" fmla="*/ 517384 w 607097"/>
                    <a:gd name="connsiteY106" fmla="*/ 445421 h 606722"/>
                    <a:gd name="connsiteX107" fmla="*/ 540257 w 607097"/>
                    <a:gd name="connsiteY107" fmla="*/ 474215 h 606722"/>
                    <a:gd name="connsiteX108" fmla="*/ 531179 w 607097"/>
                    <a:gd name="connsiteY108" fmla="*/ 532870 h 606722"/>
                    <a:gd name="connsiteX109" fmla="*/ 505814 w 607097"/>
                    <a:gd name="connsiteY109" fmla="*/ 559176 h 606722"/>
                    <a:gd name="connsiteX110" fmla="*/ 401505 w 607097"/>
                    <a:gd name="connsiteY110" fmla="*/ 606722 h 606722"/>
                    <a:gd name="connsiteX111" fmla="*/ 318556 w 607097"/>
                    <a:gd name="connsiteY111" fmla="*/ 582460 h 606722"/>
                    <a:gd name="connsiteX112" fmla="*/ 268893 w 607097"/>
                    <a:gd name="connsiteY112" fmla="*/ 543979 h 606722"/>
                    <a:gd name="connsiteX113" fmla="*/ 61343 w 607097"/>
                    <a:gd name="connsiteY113" fmla="*/ 336732 h 606722"/>
                    <a:gd name="connsiteX114" fmla="*/ 16753 w 607097"/>
                    <a:gd name="connsiteY114" fmla="*/ 275056 h 606722"/>
                    <a:gd name="connsiteX115" fmla="*/ 48171 w 607097"/>
                    <a:gd name="connsiteY115" fmla="*/ 101135 h 606722"/>
                    <a:gd name="connsiteX116" fmla="*/ 73447 w 607097"/>
                    <a:gd name="connsiteY116" fmla="*/ 75807 h 606722"/>
                    <a:gd name="connsiteX117" fmla="*/ 132188 w 607097"/>
                    <a:gd name="connsiteY117" fmla="*/ 66742 h 606722"/>
                    <a:gd name="connsiteX118" fmla="*/ 160757 w 607097"/>
                    <a:gd name="connsiteY118" fmla="*/ 89315 h 606722"/>
                    <a:gd name="connsiteX119" fmla="*/ 353978 w 607097"/>
                    <a:gd name="connsiteY119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07097" h="606722">
                      <a:moveTo>
                        <a:pt x="482620" y="381169"/>
                      </a:moveTo>
                      <a:cubicBezTo>
                        <a:pt x="486624" y="377172"/>
                        <a:pt x="492675" y="377172"/>
                        <a:pt x="496768" y="381169"/>
                      </a:cubicBezTo>
                      <a:lnTo>
                        <a:pt x="510916" y="395381"/>
                      </a:lnTo>
                      <a:cubicBezTo>
                        <a:pt x="515009" y="399379"/>
                        <a:pt x="515009" y="405419"/>
                        <a:pt x="510916" y="409505"/>
                      </a:cubicBezTo>
                      <a:cubicBezTo>
                        <a:pt x="509937" y="412525"/>
                        <a:pt x="506912" y="412525"/>
                        <a:pt x="503887" y="412525"/>
                      </a:cubicBezTo>
                      <a:cubicBezTo>
                        <a:pt x="500861" y="412525"/>
                        <a:pt x="498815" y="411548"/>
                        <a:pt x="496768" y="409505"/>
                      </a:cubicBezTo>
                      <a:lnTo>
                        <a:pt x="482620" y="395381"/>
                      </a:lnTo>
                      <a:cubicBezTo>
                        <a:pt x="478527" y="391295"/>
                        <a:pt x="478527" y="385255"/>
                        <a:pt x="482620" y="381169"/>
                      </a:cubicBezTo>
                      <a:close/>
                      <a:moveTo>
                        <a:pt x="546398" y="242745"/>
                      </a:moveTo>
                      <a:lnTo>
                        <a:pt x="566606" y="242745"/>
                      </a:lnTo>
                      <a:cubicBezTo>
                        <a:pt x="572659" y="242745"/>
                        <a:pt x="576754" y="246732"/>
                        <a:pt x="576754" y="252756"/>
                      </a:cubicBezTo>
                      <a:cubicBezTo>
                        <a:pt x="576754" y="258869"/>
                        <a:pt x="572659" y="262856"/>
                        <a:pt x="566606" y="262856"/>
                      </a:cubicBezTo>
                      <a:lnTo>
                        <a:pt x="546398" y="262856"/>
                      </a:lnTo>
                      <a:cubicBezTo>
                        <a:pt x="540255" y="262856"/>
                        <a:pt x="536249" y="258869"/>
                        <a:pt x="536249" y="252756"/>
                      </a:cubicBezTo>
                      <a:cubicBezTo>
                        <a:pt x="536249" y="246732"/>
                        <a:pt x="540255" y="242745"/>
                        <a:pt x="546398" y="242745"/>
                      </a:cubicBezTo>
                      <a:close/>
                      <a:moveTo>
                        <a:pt x="353968" y="101120"/>
                      </a:moveTo>
                      <a:cubicBezTo>
                        <a:pt x="360022" y="101120"/>
                        <a:pt x="364118" y="105119"/>
                        <a:pt x="364118" y="111251"/>
                      </a:cubicBezTo>
                      <a:lnTo>
                        <a:pt x="364118" y="242683"/>
                      </a:lnTo>
                      <a:lnTo>
                        <a:pt x="424838" y="242683"/>
                      </a:lnTo>
                      <a:cubicBezTo>
                        <a:pt x="430893" y="242683"/>
                        <a:pt x="434988" y="246682"/>
                        <a:pt x="434988" y="252725"/>
                      </a:cubicBezTo>
                      <a:cubicBezTo>
                        <a:pt x="434988" y="258857"/>
                        <a:pt x="430893" y="262856"/>
                        <a:pt x="424838" y="262856"/>
                      </a:cubicBezTo>
                      <a:lnTo>
                        <a:pt x="353968" y="262856"/>
                      </a:lnTo>
                      <a:cubicBezTo>
                        <a:pt x="347825" y="262856"/>
                        <a:pt x="343818" y="258857"/>
                        <a:pt x="343818" y="252725"/>
                      </a:cubicBezTo>
                      <a:lnTo>
                        <a:pt x="343818" y="111251"/>
                      </a:lnTo>
                      <a:cubicBezTo>
                        <a:pt x="343818" y="105119"/>
                        <a:pt x="347825" y="101120"/>
                        <a:pt x="353968" y="101120"/>
                      </a:cubicBezTo>
                      <a:close/>
                      <a:moveTo>
                        <a:pt x="496768" y="96101"/>
                      </a:moveTo>
                      <a:cubicBezTo>
                        <a:pt x="500861" y="92017"/>
                        <a:pt x="506912" y="92017"/>
                        <a:pt x="510916" y="96101"/>
                      </a:cubicBezTo>
                      <a:cubicBezTo>
                        <a:pt x="515009" y="100096"/>
                        <a:pt x="515009" y="106222"/>
                        <a:pt x="510916" y="110217"/>
                      </a:cubicBezTo>
                      <a:lnTo>
                        <a:pt x="496768" y="124334"/>
                      </a:lnTo>
                      <a:cubicBezTo>
                        <a:pt x="494722" y="126376"/>
                        <a:pt x="492675" y="127441"/>
                        <a:pt x="489650" y="127441"/>
                      </a:cubicBezTo>
                      <a:cubicBezTo>
                        <a:pt x="486624" y="127441"/>
                        <a:pt x="484578" y="126376"/>
                        <a:pt x="482620" y="124334"/>
                      </a:cubicBezTo>
                      <a:cubicBezTo>
                        <a:pt x="478527" y="120338"/>
                        <a:pt x="478527" y="114301"/>
                        <a:pt x="482620" y="110217"/>
                      </a:cubicBezTo>
                      <a:close/>
                      <a:moveTo>
                        <a:pt x="196955" y="96101"/>
                      </a:moveTo>
                      <a:cubicBezTo>
                        <a:pt x="201050" y="92017"/>
                        <a:pt x="207104" y="92017"/>
                        <a:pt x="211110" y="96101"/>
                      </a:cubicBezTo>
                      <a:lnTo>
                        <a:pt x="225355" y="110217"/>
                      </a:lnTo>
                      <a:cubicBezTo>
                        <a:pt x="229361" y="114301"/>
                        <a:pt x="229361" y="120338"/>
                        <a:pt x="225355" y="124334"/>
                      </a:cubicBezTo>
                      <a:cubicBezTo>
                        <a:pt x="223307" y="126376"/>
                        <a:pt x="220280" y="127441"/>
                        <a:pt x="218233" y="127441"/>
                      </a:cubicBezTo>
                      <a:cubicBezTo>
                        <a:pt x="215206" y="127441"/>
                        <a:pt x="213158" y="126376"/>
                        <a:pt x="211110" y="124334"/>
                      </a:cubicBezTo>
                      <a:lnTo>
                        <a:pt x="196955" y="110217"/>
                      </a:lnTo>
                      <a:cubicBezTo>
                        <a:pt x="192949" y="106222"/>
                        <a:pt x="192949" y="100096"/>
                        <a:pt x="196955" y="96101"/>
                      </a:cubicBezTo>
                      <a:close/>
                      <a:moveTo>
                        <a:pt x="103963" y="81761"/>
                      </a:moveTo>
                      <a:cubicBezTo>
                        <a:pt x="98011" y="82650"/>
                        <a:pt x="92182" y="85449"/>
                        <a:pt x="87598" y="90026"/>
                      </a:cubicBezTo>
                      <a:lnTo>
                        <a:pt x="62322" y="115266"/>
                      </a:lnTo>
                      <a:cubicBezTo>
                        <a:pt x="17732" y="159790"/>
                        <a:pt x="8654" y="209291"/>
                        <a:pt x="34998" y="265902"/>
                      </a:cubicBezTo>
                      <a:cubicBezTo>
                        <a:pt x="44077" y="285187"/>
                        <a:pt x="57249" y="304383"/>
                        <a:pt x="75494" y="322602"/>
                      </a:cubicBezTo>
                      <a:lnTo>
                        <a:pt x="283044" y="530826"/>
                      </a:lnTo>
                      <a:cubicBezTo>
                        <a:pt x="297284" y="545046"/>
                        <a:pt x="312415" y="557132"/>
                        <a:pt x="327634" y="565219"/>
                      </a:cubicBezTo>
                      <a:cubicBezTo>
                        <a:pt x="389401" y="599612"/>
                        <a:pt x="443068" y="592503"/>
                        <a:pt x="490684" y="545046"/>
                      </a:cubicBezTo>
                      <a:lnTo>
                        <a:pt x="515960" y="519717"/>
                      </a:lnTo>
                      <a:cubicBezTo>
                        <a:pt x="525127" y="510653"/>
                        <a:pt x="527085" y="496433"/>
                        <a:pt x="521033" y="485324"/>
                      </a:cubicBezTo>
                      <a:cubicBezTo>
                        <a:pt x="503856" y="451998"/>
                        <a:pt x="434969" y="411561"/>
                        <a:pt x="434969" y="411561"/>
                      </a:cubicBezTo>
                      <a:cubicBezTo>
                        <a:pt x="427582" y="407829"/>
                        <a:pt x="420195" y="405874"/>
                        <a:pt x="414321" y="406318"/>
                      </a:cubicBezTo>
                      <a:cubicBezTo>
                        <a:pt x="414143" y="406318"/>
                        <a:pt x="413876" y="406407"/>
                        <a:pt x="413698" y="406496"/>
                      </a:cubicBezTo>
                      <a:cubicBezTo>
                        <a:pt x="409604" y="407473"/>
                        <a:pt x="407646" y="409517"/>
                        <a:pt x="405599" y="413605"/>
                      </a:cubicBezTo>
                      <a:lnTo>
                        <a:pt x="404620" y="414583"/>
                      </a:lnTo>
                      <a:cubicBezTo>
                        <a:pt x="397500" y="423648"/>
                        <a:pt x="380323" y="443910"/>
                        <a:pt x="373202" y="447910"/>
                      </a:cubicBezTo>
                      <a:cubicBezTo>
                        <a:pt x="365548" y="453242"/>
                        <a:pt x="357538" y="457152"/>
                        <a:pt x="349528" y="459552"/>
                      </a:cubicBezTo>
                      <a:cubicBezTo>
                        <a:pt x="365281" y="466839"/>
                        <a:pt x="384328" y="473149"/>
                        <a:pt x="405599" y="475282"/>
                      </a:cubicBezTo>
                      <a:cubicBezTo>
                        <a:pt x="410672" y="476259"/>
                        <a:pt x="414677" y="480259"/>
                        <a:pt x="414677" y="486391"/>
                      </a:cubicBezTo>
                      <a:cubicBezTo>
                        <a:pt x="413698" y="491456"/>
                        <a:pt x="409604" y="495456"/>
                        <a:pt x="404620" y="495456"/>
                      </a:cubicBezTo>
                      <a:lnTo>
                        <a:pt x="403552" y="495456"/>
                      </a:lnTo>
                      <a:cubicBezTo>
                        <a:pt x="333686" y="488346"/>
                        <a:pt x="288117" y="443910"/>
                        <a:pt x="287138" y="441866"/>
                      </a:cubicBezTo>
                      <a:cubicBezTo>
                        <a:pt x="286871" y="441600"/>
                        <a:pt x="286604" y="441333"/>
                        <a:pt x="286426" y="441067"/>
                      </a:cubicBezTo>
                      <a:cubicBezTo>
                        <a:pt x="285625" y="440356"/>
                        <a:pt x="284824" y="439645"/>
                        <a:pt x="284112" y="438845"/>
                      </a:cubicBezTo>
                      <a:lnTo>
                        <a:pt x="176777" y="331666"/>
                      </a:lnTo>
                      <a:cubicBezTo>
                        <a:pt x="174730" y="329622"/>
                        <a:pt x="119015" y="284120"/>
                        <a:pt x="111895" y="213379"/>
                      </a:cubicBezTo>
                      <a:cubicBezTo>
                        <a:pt x="110916" y="208314"/>
                        <a:pt x="115010" y="203248"/>
                        <a:pt x="121062" y="202270"/>
                      </a:cubicBezTo>
                      <a:cubicBezTo>
                        <a:pt x="127115" y="201204"/>
                        <a:pt x="131209" y="205292"/>
                        <a:pt x="132188" y="211335"/>
                      </a:cubicBezTo>
                      <a:cubicBezTo>
                        <a:pt x="133968" y="229109"/>
                        <a:pt x="139486" y="245284"/>
                        <a:pt x="146428" y="259325"/>
                      </a:cubicBezTo>
                      <a:cubicBezTo>
                        <a:pt x="148653" y="250794"/>
                        <a:pt x="152658" y="242262"/>
                        <a:pt x="158532" y="233553"/>
                      </a:cubicBezTo>
                      <a:cubicBezTo>
                        <a:pt x="162537" y="227510"/>
                        <a:pt x="183808" y="210358"/>
                        <a:pt x="191907" y="202270"/>
                      </a:cubicBezTo>
                      <a:lnTo>
                        <a:pt x="192975" y="201204"/>
                      </a:lnTo>
                      <a:cubicBezTo>
                        <a:pt x="196980" y="199160"/>
                        <a:pt x="199027" y="196138"/>
                        <a:pt x="200006" y="193117"/>
                      </a:cubicBezTo>
                      <a:cubicBezTo>
                        <a:pt x="202053" y="187073"/>
                        <a:pt x="200006" y="178986"/>
                        <a:pt x="194933" y="170899"/>
                      </a:cubicBezTo>
                      <a:cubicBezTo>
                        <a:pt x="194933" y="169832"/>
                        <a:pt x="154438" y="102113"/>
                        <a:pt x="121062" y="84961"/>
                      </a:cubicBezTo>
                      <a:cubicBezTo>
                        <a:pt x="115989" y="81895"/>
                        <a:pt x="109915" y="80873"/>
                        <a:pt x="103963" y="81761"/>
                      </a:cubicBezTo>
                      <a:close/>
                      <a:moveTo>
                        <a:pt x="353980" y="30273"/>
                      </a:moveTo>
                      <a:cubicBezTo>
                        <a:pt x="360041" y="30273"/>
                        <a:pt x="364141" y="34368"/>
                        <a:pt x="364141" y="40422"/>
                      </a:cubicBezTo>
                      <a:lnTo>
                        <a:pt x="364141" y="60719"/>
                      </a:lnTo>
                      <a:cubicBezTo>
                        <a:pt x="364141" y="66772"/>
                        <a:pt x="360041" y="70778"/>
                        <a:pt x="353980" y="70778"/>
                      </a:cubicBezTo>
                      <a:cubicBezTo>
                        <a:pt x="347829" y="70778"/>
                        <a:pt x="343818" y="66772"/>
                        <a:pt x="343818" y="60719"/>
                      </a:cubicBezTo>
                      <a:lnTo>
                        <a:pt x="343818" y="40422"/>
                      </a:lnTo>
                      <a:cubicBezTo>
                        <a:pt x="343818" y="34368"/>
                        <a:pt x="347829" y="30273"/>
                        <a:pt x="353980" y="30273"/>
                      </a:cubicBezTo>
                      <a:close/>
                      <a:moveTo>
                        <a:pt x="353978" y="20263"/>
                      </a:moveTo>
                      <a:cubicBezTo>
                        <a:pt x="284112" y="20263"/>
                        <a:pt x="219409" y="50479"/>
                        <a:pt x="174819" y="104957"/>
                      </a:cubicBezTo>
                      <a:cubicBezTo>
                        <a:pt x="196446" y="130818"/>
                        <a:pt x="212911" y="158901"/>
                        <a:pt x="214246" y="160768"/>
                      </a:cubicBezTo>
                      <a:cubicBezTo>
                        <a:pt x="221278" y="173920"/>
                        <a:pt x="224304" y="187073"/>
                        <a:pt x="221278" y="198182"/>
                      </a:cubicBezTo>
                      <a:cubicBezTo>
                        <a:pt x="220299" y="202093"/>
                        <a:pt x="218430" y="205736"/>
                        <a:pt x="215938" y="209025"/>
                      </a:cubicBezTo>
                      <a:cubicBezTo>
                        <a:pt x="214336" y="211335"/>
                        <a:pt x="212466" y="213379"/>
                        <a:pt x="210152" y="215157"/>
                      </a:cubicBezTo>
                      <a:cubicBezTo>
                        <a:pt x="208906" y="216312"/>
                        <a:pt x="207482" y="217378"/>
                        <a:pt x="206147" y="218445"/>
                      </a:cubicBezTo>
                      <a:cubicBezTo>
                        <a:pt x="193954" y="228487"/>
                        <a:pt x="179803" y="241640"/>
                        <a:pt x="176777" y="244662"/>
                      </a:cubicBezTo>
                      <a:cubicBezTo>
                        <a:pt x="160579" y="269012"/>
                        <a:pt x="162537" y="287142"/>
                        <a:pt x="182829" y="308382"/>
                      </a:cubicBezTo>
                      <a:lnTo>
                        <a:pt x="189504" y="315136"/>
                      </a:lnTo>
                      <a:cubicBezTo>
                        <a:pt x="189771" y="315403"/>
                        <a:pt x="189949" y="315492"/>
                        <a:pt x="189949" y="315492"/>
                      </a:cubicBezTo>
                      <a:cubicBezTo>
                        <a:pt x="190572" y="316025"/>
                        <a:pt x="191195" y="316647"/>
                        <a:pt x="191640" y="317269"/>
                      </a:cubicBezTo>
                      <a:lnTo>
                        <a:pt x="298263" y="424714"/>
                      </a:lnTo>
                      <a:cubicBezTo>
                        <a:pt x="318556" y="444888"/>
                        <a:pt x="337780" y="446932"/>
                        <a:pt x="362077" y="430758"/>
                      </a:cubicBezTo>
                      <a:cubicBezTo>
                        <a:pt x="365103" y="428713"/>
                        <a:pt x="378275" y="414583"/>
                        <a:pt x="388422" y="401430"/>
                      </a:cubicBezTo>
                      <a:cubicBezTo>
                        <a:pt x="393406" y="393343"/>
                        <a:pt x="400526" y="388277"/>
                        <a:pt x="408625" y="386233"/>
                      </a:cubicBezTo>
                      <a:cubicBezTo>
                        <a:pt x="412096" y="385344"/>
                        <a:pt x="415834" y="384900"/>
                        <a:pt x="419661" y="384900"/>
                      </a:cubicBezTo>
                      <a:cubicBezTo>
                        <a:pt x="428294" y="384989"/>
                        <a:pt x="437728" y="387477"/>
                        <a:pt x="446094" y="392365"/>
                      </a:cubicBezTo>
                      <a:cubicBezTo>
                        <a:pt x="447963" y="393609"/>
                        <a:pt x="476088" y="410051"/>
                        <a:pt x="501987" y="431646"/>
                      </a:cubicBezTo>
                      <a:cubicBezTo>
                        <a:pt x="556545" y="387122"/>
                        <a:pt x="586894" y="322513"/>
                        <a:pt x="586894" y="252749"/>
                      </a:cubicBezTo>
                      <a:cubicBezTo>
                        <a:pt x="586894" y="124330"/>
                        <a:pt x="482585" y="20263"/>
                        <a:pt x="353978" y="20263"/>
                      </a:cubicBezTo>
                      <a:close/>
                      <a:moveTo>
                        <a:pt x="353978" y="0"/>
                      </a:moveTo>
                      <a:cubicBezTo>
                        <a:pt x="493710" y="0"/>
                        <a:pt x="607097" y="113222"/>
                        <a:pt x="607097" y="252749"/>
                      </a:cubicBezTo>
                      <a:cubicBezTo>
                        <a:pt x="607097" y="327578"/>
                        <a:pt x="574345" y="397786"/>
                        <a:pt x="517384" y="445421"/>
                      </a:cubicBezTo>
                      <a:cubicBezTo>
                        <a:pt x="526907" y="454753"/>
                        <a:pt x="535184" y="464617"/>
                        <a:pt x="540257" y="474215"/>
                      </a:cubicBezTo>
                      <a:cubicBezTo>
                        <a:pt x="550403" y="493412"/>
                        <a:pt x="547377" y="517673"/>
                        <a:pt x="531179" y="532870"/>
                      </a:cubicBezTo>
                      <a:lnTo>
                        <a:pt x="505814" y="559176"/>
                      </a:lnTo>
                      <a:cubicBezTo>
                        <a:pt x="474486" y="590548"/>
                        <a:pt x="438974" y="606722"/>
                        <a:pt x="401505" y="606722"/>
                      </a:cubicBezTo>
                      <a:cubicBezTo>
                        <a:pt x="375249" y="606722"/>
                        <a:pt x="346858" y="598635"/>
                        <a:pt x="318556" y="582460"/>
                      </a:cubicBezTo>
                      <a:cubicBezTo>
                        <a:pt x="301289" y="573307"/>
                        <a:pt x="285091" y="560154"/>
                        <a:pt x="268893" y="543979"/>
                      </a:cubicBezTo>
                      <a:lnTo>
                        <a:pt x="61343" y="336732"/>
                      </a:lnTo>
                      <a:cubicBezTo>
                        <a:pt x="42030" y="317536"/>
                        <a:pt x="26899" y="296296"/>
                        <a:pt x="16753" y="275056"/>
                      </a:cubicBezTo>
                      <a:cubicBezTo>
                        <a:pt x="-13596" y="210358"/>
                        <a:pt x="-2471" y="151703"/>
                        <a:pt x="48171" y="101135"/>
                      </a:cubicBezTo>
                      <a:lnTo>
                        <a:pt x="73447" y="75807"/>
                      </a:lnTo>
                      <a:cubicBezTo>
                        <a:pt x="88666" y="60699"/>
                        <a:pt x="112963" y="56611"/>
                        <a:pt x="132188" y="66742"/>
                      </a:cubicBezTo>
                      <a:cubicBezTo>
                        <a:pt x="141711" y="71719"/>
                        <a:pt x="151412" y="79895"/>
                        <a:pt x="160757" y="89315"/>
                      </a:cubicBezTo>
                      <a:cubicBezTo>
                        <a:pt x="209173" y="32971"/>
                        <a:pt x="278772" y="0"/>
                        <a:pt x="35397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" name="ïṥľiḑe"/>
              <p:cNvSpPr/>
              <p:nvPr/>
            </p:nvSpPr>
            <p:spPr>
              <a:xfrm>
                <a:off x="3071664" y="2883810"/>
                <a:ext cx="568192" cy="56819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îŝḻïďè"/>
              <p:cNvSpPr txBox="1"/>
              <p:nvPr/>
            </p:nvSpPr>
            <p:spPr>
              <a:xfrm>
                <a:off x="2614464" y="1844824"/>
                <a:ext cx="774484" cy="73250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700" b="1">
                    <a:solidFill>
                      <a:schemeClr val="bg1"/>
                    </a:solidFill>
                    <a:cs typeface="+mn-ea"/>
                    <a:sym typeface="+mn-lt"/>
                  </a:rPr>
                  <a:t>Step 03</a:t>
                </a:r>
                <a:endParaRPr lang="en-US" altLang="zh-CN" sz="7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îSlíde"/>
              <p:cNvSpPr txBox="1"/>
              <p:nvPr/>
            </p:nvSpPr>
            <p:spPr>
              <a:xfrm>
                <a:off x="2819636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关键词</a:t>
                </a:r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969F080-F013-4F06-A731-9151E89B6690}"/>
              </a:ext>
            </a:extLst>
          </p:cNvPr>
          <p:cNvGrpSpPr/>
          <p:nvPr/>
        </p:nvGrpSpPr>
        <p:grpSpPr>
          <a:xfrm>
            <a:off x="1568083" y="4938464"/>
            <a:ext cx="8955056" cy="924627"/>
            <a:chOff x="1568082" y="4136810"/>
            <a:chExt cx="8955056" cy="924627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48690C8-FB73-44DD-9300-9EBF12FFC743}"/>
                </a:ext>
              </a:extLst>
            </p:cNvPr>
            <p:cNvCxnSpPr>
              <a:cxnSpLocks/>
            </p:cNvCxnSpPr>
            <p:nvPr/>
          </p:nvCxnSpPr>
          <p:spPr>
            <a:xfrm>
              <a:off x="1568082" y="4553767"/>
              <a:ext cx="8955056" cy="0"/>
            </a:xfrm>
            <a:prstGeom prst="line">
              <a:avLst/>
            </a:prstGeom>
            <a:ln w="952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854F89D5-7925-4910-A6D1-B5FE087BD545}"/>
                </a:ext>
              </a:extLst>
            </p:cNvPr>
            <p:cNvGrpSpPr/>
            <p:nvPr/>
          </p:nvGrpSpPr>
          <p:grpSpPr>
            <a:xfrm>
              <a:off x="1861542" y="4136810"/>
              <a:ext cx="8492422" cy="924627"/>
              <a:chOff x="1351684" y="2301502"/>
              <a:chExt cx="8492422" cy="924627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D85BA0E-9181-4DC4-ADC7-3645EA1C780A}"/>
                  </a:ext>
                </a:extLst>
              </p:cNvPr>
              <p:cNvSpPr txBox="1"/>
              <p:nvPr/>
            </p:nvSpPr>
            <p:spPr>
              <a:xfrm>
                <a:off x="3498843" y="2301502"/>
                <a:ext cx="4198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标题文字添加此处</a:t>
                </a: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88ED9FAB-A963-4372-867C-D276661439B9}"/>
                  </a:ext>
                </a:extLst>
              </p:cNvPr>
              <p:cNvSpPr txBox="1"/>
              <p:nvPr/>
            </p:nvSpPr>
            <p:spPr>
              <a:xfrm>
                <a:off x="1351684" y="2782931"/>
                <a:ext cx="8492422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The user can demonstrate on a projector or computer, or print the presentation and make it into a film to be used in a wider </a:t>
                </a:r>
                <a:r>
                  <a:rPr lang="en-US" altLang="zh-CN" sz="10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fieldThe</a:t>
                </a: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 user can demonstrate on a projector or computer, or print the to be used in a wider field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820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166B9223-7216-4187-83D6-8A9116AF10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1803DA5-945B-4DE8-ACBD-14163312BDD2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68BCD22-5871-412C-9F79-0EAA09B5EB8F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F456C2A-E076-4488-8AF9-806F1B44F734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F542902-761D-4A3B-B580-B2EB50A3657B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78FA3A2-3C49-489E-A104-93312E788C82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CDF2F7B-E133-4B40-8CD9-D3102B54A7F5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D014A4-B366-43C7-A2E5-25DA1295E000}"/>
              </a:ext>
            </a:extLst>
          </p:cNvPr>
          <p:cNvGrpSpPr/>
          <p:nvPr/>
        </p:nvGrpSpPr>
        <p:grpSpPr>
          <a:xfrm>
            <a:off x="1397001" y="2332040"/>
            <a:ext cx="4725564" cy="1729223"/>
            <a:chOff x="1397000" y="2332038"/>
            <a:chExt cx="4725564" cy="172922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6709209-343A-431B-A976-ACC492619126}"/>
                </a:ext>
              </a:extLst>
            </p:cNvPr>
            <p:cNvGrpSpPr/>
            <p:nvPr/>
          </p:nvGrpSpPr>
          <p:grpSpPr>
            <a:xfrm>
              <a:off x="1397000" y="2332038"/>
              <a:ext cx="4725564" cy="1729223"/>
              <a:chOff x="1397000" y="2332038"/>
              <a:chExt cx="4725564" cy="1729223"/>
            </a:xfrm>
          </p:grpSpPr>
          <p:sp>
            <p:nvSpPr>
              <p:cNvPr id="3" name="is1ide-Rectangle 21"/>
              <p:cNvSpPr/>
              <p:nvPr/>
            </p:nvSpPr>
            <p:spPr>
              <a:xfrm>
                <a:off x="1820051" y="2332038"/>
                <a:ext cx="4302513" cy="172922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is1ide-Rectangle: Rounded Corners 31"/>
              <p:cNvSpPr/>
              <p:nvPr/>
            </p:nvSpPr>
            <p:spPr>
              <a:xfrm rot="16200000">
                <a:off x="743914" y="2985124"/>
                <a:ext cx="1729223" cy="423051"/>
              </a:xfrm>
              <a:prstGeom prst="rect">
                <a:avLst/>
              </a:prstGeom>
              <a:solidFill>
                <a:srgbClr val="FFB901"/>
              </a:solidFill>
              <a:ln w="6350">
                <a:solidFill>
                  <a:srgbClr val="FFB901"/>
                </a:solidFill>
                <a:miter lim="400000"/>
              </a:ln>
            </p:spPr>
            <p:txBody>
              <a:bodyPr vert="eaVert" wrap="none" lIns="25400" tIns="25400" rIns="25400" bIns="25400" anchor="ctr" anchorCtr="1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172753" y="2916107"/>
              <a:ext cx="3597109" cy="876525"/>
              <a:chOff x="7805427" y="3341205"/>
              <a:chExt cx="3888767" cy="94759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805427" y="3689883"/>
                <a:ext cx="3888767" cy="59891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Far </a:t>
                </a:r>
                <a:r>
                  <a:rPr lang="en-US" altLang="zh-CN" sz="12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far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away, behind the word mountains, far from the countries Vokalia and Consonantia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805427" y="3341205"/>
                <a:ext cx="2050551" cy="45917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标题文字添加</a:t>
                </a:r>
              </a:p>
            </p:txBody>
          </p:sp>
        </p:grpSp>
        <p:sp>
          <p:nvSpPr>
            <p:cNvPr id="48" name="椭圆 43"/>
            <p:cNvSpPr/>
            <p:nvPr/>
          </p:nvSpPr>
          <p:spPr>
            <a:xfrm>
              <a:off x="5458561" y="2547444"/>
              <a:ext cx="505128" cy="504382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rgbClr val="F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FEE55C-B36B-4E4F-8FAB-A0BD4DB64EAC}"/>
              </a:ext>
            </a:extLst>
          </p:cNvPr>
          <p:cNvGrpSpPr/>
          <p:nvPr/>
        </p:nvGrpSpPr>
        <p:grpSpPr>
          <a:xfrm>
            <a:off x="6303385" y="2332040"/>
            <a:ext cx="4491617" cy="1729223"/>
            <a:chOff x="6303384" y="2332038"/>
            <a:chExt cx="4491617" cy="1729223"/>
          </a:xfrm>
        </p:grpSpPr>
        <p:sp>
          <p:nvSpPr>
            <p:cNvPr id="4" name="is1ide-Rectangle 22"/>
            <p:cNvSpPr/>
            <p:nvPr/>
          </p:nvSpPr>
          <p:spPr>
            <a:xfrm>
              <a:off x="6303384" y="2332038"/>
              <a:ext cx="4491617" cy="1729223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742530" y="2916107"/>
              <a:ext cx="3597109" cy="876525"/>
              <a:chOff x="7805427" y="3341205"/>
              <a:chExt cx="3888767" cy="947595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7805427" y="3689883"/>
                <a:ext cx="3888767" cy="59891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Far </a:t>
                </a:r>
                <a:r>
                  <a:rPr lang="en-US" altLang="zh-CN" sz="12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far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away, behind the word mountains, far from the countries Vokalia and Consonantia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7805427" y="3341205"/>
                <a:ext cx="2050551" cy="45917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标题文字添加</a:t>
                </a:r>
              </a:p>
            </p:txBody>
          </p:sp>
        </p:grpSp>
        <p:sp>
          <p:nvSpPr>
            <p:cNvPr id="49" name="椭圆 44"/>
            <p:cNvSpPr/>
            <p:nvPr/>
          </p:nvSpPr>
          <p:spPr>
            <a:xfrm>
              <a:off x="10110570" y="2554382"/>
              <a:ext cx="505128" cy="490504"/>
            </a:xfrm>
            <a:custGeom>
              <a:avLst/>
              <a:gdLst>
                <a:gd name="connsiteX0" fmla="*/ 402703 w 581831"/>
                <a:gd name="connsiteY0" fmla="*/ 478705 h 564988"/>
                <a:gd name="connsiteX1" fmla="*/ 430122 w 581831"/>
                <a:gd name="connsiteY1" fmla="*/ 523802 h 564988"/>
                <a:gd name="connsiteX2" fmla="*/ 375284 w 581831"/>
                <a:gd name="connsiteY2" fmla="*/ 549571 h 564988"/>
                <a:gd name="connsiteX3" fmla="*/ 358349 w 581831"/>
                <a:gd name="connsiteY3" fmla="*/ 499643 h 564988"/>
                <a:gd name="connsiteX4" fmla="*/ 402703 w 581831"/>
                <a:gd name="connsiteY4" fmla="*/ 478705 h 564988"/>
                <a:gd name="connsiteX5" fmla="*/ 306459 w 581831"/>
                <a:gd name="connsiteY5" fmla="*/ 152485 h 564988"/>
                <a:gd name="connsiteX6" fmla="*/ 326021 w 581831"/>
                <a:gd name="connsiteY6" fmla="*/ 157925 h 564988"/>
                <a:gd name="connsiteX7" fmla="*/ 357481 w 581831"/>
                <a:gd name="connsiteY7" fmla="*/ 160342 h 564988"/>
                <a:gd name="connsiteX8" fmla="*/ 346994 w 581831"/>
                <a:gd name="connsiteY8" fmla="*/ 241734 h 564988"/>
                <a:gd name="connsiteX9" fmla="*/ 327634 w 581831"/>
                <a:gd name="connsiteY9" fmla="*/ 256240 h 564988"/>
                <a:gd name="connsiteX10" fmla="*/ 366355 w 581831"/>
                <a:gd name="connsiteY10" fmla="*/ 294115 h 564988"/>
                <a:gd name="connsiteX11" fmla="*/ 384908 w 581831"/>
                <a:gd name="connsiteY11" fmla="*/ 392430 h 564988"/>
                <a:gd name="connsiteX12" fmla="*/ 374421 w 581831"/>
                <a:gd name="connsiteY12" fmla="*/ 406936 h 564988"/>
                <a:gd name="connsiteX13" fmla="*/ 280847 w 581831"/>
                <a:gd name="connsiteY13" fmla="*/ 420635 h 564988"/>
                <a:gd name="connsiteX14" fmla="*/ 166300 w 581831"/>
                <a:gd name="connsiteY14" fmla="*/ 410159 h 564988"/>
                <a:gd name="connsiteX15" fmla="*/ 154200 w 581831"/>
                <a:gd name="connsiteY15" fmla="*/ 396459 h 564988"/>
                <a:gd name="connsiteX16" fmla="*/ 167106 w 581831"/>
                <a:gd name="connsiteY16" fmla="*/ 305397 h 564988"/>
                <a:gd name="connsiteX17" fmla="*/ 243740 w 581831"/>
                <a:gd name="connsiteY17" fmla="*/ 259463 h 564988"/>
                <a:gd name="connsiteX18" fmla="*/ 250194 w 581831"/>
                <a:gd name="connsiteY18" fmla="*/ 240122 h 564988"/>
                <a:gd name="connsiteX19" fmla="*/ 263100 w 581831"/>
                <a:gd name="connsiteY19" fmla="*/ 233676 h 564988"/>
                <a:gd name="connsiteX20" fmla="*/ 263100 w 581831"/>
                <a:gd name="connsiteY20" fmla="*/ 206276 h 564988"/>
                <a:gd name="connsiteX21" fmla="*/ 259874 w 581831"/>
                <a:gd name="connsiteY21" fmla="*/ 190965 h 564988"/>
                <a:gd name="connsiteX22" fmla="*/ 277621 w 581831"/>
                <a:gd name="connsiteY22" fmla="*/ 186936 h 564988"/>
                <a:gd name="connsiteX23" fmla="*/ 292947 w 581831"/>
                <a:gd name="connsiteY23" fmla="*/ 173236 h 564988"/>
                <a:gd name="connsiteX24" fmla="*/ 297787 w 581831"/>
                <a:gd name="connsiteY24" fmla="*/ 155507 h 564988"/>
                <a:gd name="connsiteX25" fmla="*/ 306459 w 581831"/>
                <a:gd name="connsiteY25" fmla="*/ 152485 h 564988"/>
                <a:gd name="connsiteX26" fmla="*/ 269604 w 581831"/>
                <a:gd name="connsiteY26" fmla="*/ 123336 h 564988"/>
                <a:gd name="connsiteX27" fmla="*/ 290592 w 581831"/>
                <a:gd name="connsiteY27" fmla="*/ 148314 h 564988"/>
                <a:gd name="connsiteX28" fmla="*/ 289785 w 581831"/>
                <a:gd name="connsiteY28" fmla="*/ 149119 h 564988"/>
                <a:gd name="connsiteX29" fmla="*/ 281712 w 581831"/>
                <a:gd name="connsiteY29" fmla="*/ 174097 h 564988"/>
                <a:gd name="connsiteX30" fmla="*/ 280905 w 581831"/>
                <a:gd name="connsiteY30" fmla="*/ 178931 h 564988"/>
                <a:gd name="connsiteX31" fmla="*/ 276869 w 581831"/>
                <a:gd name="connsiteY31" fmla="*/ 178931 h 564988"/>
                <a:gd name="connsiteX32" fmla="*/ 266375 w 581831"/>
                <a:gd name="connsiteY32" fmla="*/ 176514 h 564988"/>
                <a:gd name="connsiteX33" fmla="*/ 253459 w 581831"/>
                <a:gd name="connsiteY33" fmla="*/ 182154 h 564988"/>
                <a:gd name="connsiteX34" fmla="*/ 269604 w 581831"/>
                <a:gd name="connsiteY34" fmla="*/ 123336 h 564988"/>
                <a:gd name="connsiteX35" fmla="*/ 305717 w 581831"/>
                <a:gd name="connsiteY35" fmla="*/ 105370 h 564988"/>
                <a:gd name="connsiteX36" fmla="*/ 322809 w 581831"/>
                <a:gd name="connsiteY36" fmla="*/ 108060 h 564988"/>
                <a:gd name="connsiteX37" fmla="*/ 358356 w 581831"/>
                <a:gd name="connsiteY37" fmla="*/ 150693 h 564988"/>
                <a:gd name="connsiteX38" fmla="*/ 351893 w 581831"/>
                <a:gd name="connsiteY38" fmla="*/ 153107 h 564988"/>
                <a:gd name="connsiteX39" fmla="*/ 343814 w 581831"/>
                <a:gd name="connsiteY39" fmla="*/ 153911 h 564988"/>
                <a:gd name="connsiteX40" fmla="*/ 325233 w 581831"/>
                <a:gd name="connsiteY40" fmla="*/ 150693 h 564988"/>
                <a:gd name="connsiteX41" fmla="*/ 301804 w 581831"/>
                <a:gd name="connsiteY41" fmla="*/ 144258 h 564988"/>
                <a:gd name="connsiteX42" fmla="*/ 299381 w 581831"/>
                <a:gd name="connsiteY42" fmla="*/ 144258 h 564988"/>
                <a:gd name="connsiteX43" fmla="*/ 275952 w 581831"/>
                <a:gd name="connsiteY43" fmla="*/ 116908 h 564988"/>
                <a:gd name="connsiteX44" fmla="*/ 305717 w 581831"/>
                <a:gd name="connsiteY44" fmla="*/ 105370 h 564988"/>
                <a:gd name="connsiteX45" fmla="*/ 283249 w 581831"/>
                <a:gd name="connsiteY45" fmla="*/ 0 h 564988"/>
                <a:gd name="connsiteX46" fmla="*/ 530184 w 581831"/>
                <a:gd name="connsiteY46" fmla="*/ 144269 h 564988"/>
                <a:gd name="connsiteX47" fmla="*/ 581831 w 581831"/>
                <a:gd name="connsiteY47" fmla="*/ 131374 h 564988"/>
                <a:gd name="connsiteX48" fmla="*/ 539868 w 581831"/>
                <a:gd name="connsiteY48" fmla="*/ 282091 h 564988"/>
                <a:gd name="connsiteX49" fmla="*/ 430119 w 581831"/>
                <a:gd name="connsiteY49" fmla="*/ 170867 h 564988"/>
                <a:gd name="connsiteX50" fmla="*/ 476924 w 581831"/>
                <a:gd name="connsiteY50" fmla="*/ 158777 h 564988"/>
                <a:gd name="connsiteX51" fmla="*/ 283249 w 581831"/>
                <a:gd name="connsiteY51" fmla="*/ 52388 h 564988"/>
                <a:gd name="connsiteX52" fmla="*/ 52454 w 581831"/>
                <a:gd name="connsiteY52" fmla="*/ 282091 h 564988"/>
                <a:gd name="connsiteX53" fmla="*/ 283249 w 581831"/>
                <a:gd name="connsiteY53" fmla="*/ 512600 h 564988"/>
                <a:gd name="connsiteX54" fmla="*/ 325212 w 581831"/>
                <a:gd name="connsiteY54" fmla="*/ 508570 h 564988"/>
                <a:gd name="connsiteX55" fmla="*/ 334896 w 581831"/>
                <a:gd name="connsiteY55" fmla="*/ 560152 h 564988"/>
                <a:gd name="connsiteX56" fmla="*/ 283249 w 581831"/>
                <a:gd name="connsiteY56" fmla="*/ 564988 h 564988"/>
                <a:gd name="connsiteX57" fmla="*/ 0 w 581831"/>
                <a:gd name="connsiteY57" fmla="*/ 282091 h 564988"/>
                <a:gd name="connsiteX58" fmla="*/ 283249 w 581831"/>
                <a:gd name="connsiteY58" fmla="*/ 0 h 5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81831" h="564988">
                  <a:moveTo>
                    <a:pt x="402703" y="478705"/>
                  </a:moveTo>
                  <a:lnTo>
                    <a:pt x="430122" y="523802"/>
                  </a:lnTo>
                  <a:cubicBezTo>
                    <a:pt x="413187" y="534270"/>
                    <a:pt x="394639" y="543129"/>
                    <a:pt x="375284" y="549571"/>
                  </a:cubicBezTo>
                  <a:lnTo>
                    <a:pt x="358349" y="499643"/>
                  </a:lnTo>
                  <a:cubicBezTo>
                    <a:pt x="373671" y="494811"/>
                    <a:pt x="388994" y="487563"/>
                    <a:pt x="402703" y="478705"/>
                  </a:cubicBezTo>
                  <a:close/>
                  <a:moveTo>
                    <a:pt x="306459" y="152485"/>
                  </a:moveTo>
                  <a:cubicBezTo>
                    <a:pt x="310291" y="152888"/>
                    <a:pt x="315937" y="154702"/>
                    <a:pt x="326021" y="157925"/>
                  </a:cubicBezTo>
                  <a:cubicBezTo>
                    <a:pt x="345381" y="165177"/>
                    <a:pt x="357481" y="160342"/>
                    <a:pt x="357481" y="160342"/>
                  </a:cubicBezTo>
                  <a:cubicBezTo>
                    <a:pt x="359094" y="179683"/>
                    <a:pt x="352641" y="218364"/>
                    <a:pt x="346994" y="241734"/>
                  </a:cubicBezTo>
                  <a:cubicBezTo>
                    <a:pt x="341348" y="265910"/>
                    <a:pt x="327634" y="256240"/>
                    <a:pt x="327634" y="256240"/>
                  </a:cubicBezTo>
                  <a:cubicBezTo>
                    <a:pt x="330861" y="265910"/>
                    <a:pt x="347801" y="281221"/>
                    <a:pt x="366355" y="294115"/>
                  </a:cubicBezTo>
                  <a:cubicBezTo>
                    <a:pt x="381681" y="303785"/>
                    <a:pt x="384101" y="366643"/>
                    <a:pt x="384908" y="392430"/>
                  </a:cubicBezTo>
                  <a:cubicBezTo>
                    <a:pt x="384908" y="398877"/>
                    <a:pt x="380068" y="405324"/>
                    <a:pt x="374421" y="406936"/>
                  </a:cubicBezTo>
                  <a:cubicBezTo>
                    <a:pt x="359094" y="411771"/>
                    <a:pt x="326828" y="419829"/>
                    <a:pt x="280847" y="420635"/>
                  </a:cubicBezTo>
                  <a:cubicBezTo>
                    <a:pt x="231640" y="421441"/>
                    <a:pt x="186467" y="413382"/>
                    <a:pt x="166300" y="410159"/>
                  </a:cubicBezTo>
                  <a:cubicBezTo>
                    <a:pt x="159846" y="408547"/>
                    <a:pt x="155006" y="402906"/>
                    <a:pt x="154200" y="396459"/>
                  </a:cubicBezTo>
                  <a:cubicBezTo>
                    <a:pt x="153393" y="365837"/>
                    <a:pt x="160653" y="326349"/>
                    <a:pt x="167106" y="305397"/>
                  </a:cubicBezTo>
                  <a:cubicBezTo>
                    <a:pt x="175173" y="281221"/>
                    <a:pt x="243740" y="259463"/>
                    <a:pt x="243740" y="259463"/>
                  </a:cubicBezTo>
                  <a:cubicBezTo>
                    <a:pt x="243740" y="253016"/>
                    <a:pt x="246160" y="248987"/>
                    <a:pt x="250194" y="240122"/>
                  </a:cubicBezTo>
                  <a:cubicBezTo>
                    <a:pt x="255034" y="230452"/>
                    <a:pt x="263100" y="233676"/>
                    <a:pt x="263100" y="233676"/>
                  </a:cubicBezTo>
                  <a:lnTo>
                    <a:pt x="263100" y="206276"/>
                  </a:lnTo>
                  <a:cubicBezTo>
                    <a:pt x="263100" y="206276"/>
                    <a:pt x="255034" y="202247"/>
                    <a:pt x="259874" y="190965"/>
                  </a:cubicBezTo>
                  <a:cubicBezTo>
                    <a:pt x="265520" y="178877"/>
                    <a:pt x="277621" y="186936"/>
                    <a:pt x="277621" y="186936"/>
                  </a:cubicBezTo>
                  <a:cubicBezTo>
                    <a:pt x="295367" y="190965"/>
                    <a:pt x="292947" y="173236"/>
                    <a:pt x="292947" y="173236"/>
                  </a:cubicBezTo>
                  <a:cubicBezTo>
                    <a:pt x="292947" y="173236"/>
                    <a:pt x="290527" y="161954"/>
                    <a:pt x="297787" y="155507"/>
                  </a:cubicBezTo>
                  <a:cubicBezTo>
                    <a:pt x="300611" y="153090"/>
                    <a:pt x="302627" y="152082"/>
                    <a:pt x="306459" y="152485"/>
                  </a:cubicBezTo>
                  <a:close/>
                  <a:moveTo>
                    <a:pt x="269604" y="123336"/>
                  </a:moveTo>
                  <a:cubicBezTo>
                    <a:pt x="273640" y="130588"/>
                    <a:pt x="280098" y="140256"/>
                    <a:pt x="290592" y="148314"/>
                  </a:cubicBezTo>
                  <a:cubicBezTo>
                    <a:pt x="290592" y="148314"/>
                    <a:pt x="289785" y="148314"/>
                    <a:pt x="289785" y="149119"/>
                  </a:cubicBezTo>
                  <a:cubicBezTo>
                    <a:pt x="280905" y="156371"/>
                    <a:pt x="280905" y="168457"/>
                    <a:pt x="281712" y="174097"/>
                  </a:cubicBezTo>
                  <a:cubicBezTo>
                    <a:pt x="281712" y="174902"/>
                    <a:pt x="281712" y="178125"/>
                    <a:pt x="280905" y="178931"/>
                  </a:cubicBezTo>
                  <a:cubicBezTo>
                    <a:pt x="280905" y="178931"/>
                    <a:pt x="279291" y="179737"/>
                    <a:pt x="276869" y="178931"/>
                  </a:cubicBezTo>
                  <a:cubicBezTo>
                    <a:pt x="275255" y="178125"/>
                    <a:pt x="271218" y="176514"/>
                    <a:pt x="266375" y="176514"/>
                  </a:cubicBezTo>
                  <a:cubicBezTo>
                    <a:pt x="260724" y="176514"/>
                    <a:pt x="256688" y="178125"/>
                    <a:pt x="253459" y="182154"/>
                  </a:cubicBezTo>
                  <a:cubicBezTo>
                    <a:pt x="250230" y="167651"/>
                    <a:pt x="248616" y="141062"/>
                    <a:pt x="269604" y="123336"/>
                  </a:cubicBezTo>
                  <a:close/>
                  <a:moveTo>
                    <a:pt x="305717" y="105370"/>
                  </a:moveTo>
                  <a:cubicBezTo>
                    <a:pt x="310842" y="105295"/>
                    <a:pt x="316548" y="106049"/>
                    <a:pt x="322809" y="108060"/>
                  </a:cubicBezTo>
                  <a:cubicBezTo>
                    <a:pt x="359972" y="120126"/>
                    <a:pt x="361588" y="138627"/>
                    <a:pt x="358356" y="150693"/>
                  </a:cubicBezTo>
                  <a:lnTo>
                    <a:pt x="351893" y="153107"/>
                  </a:lnTo>
                  <a:cubicBezTo>
                    <a:pt x="351893" y="153107"/>
                    <a:pt x="348662" y="153911"/>
                    <a:pt x="343814" y="153911"/>
                  </a:cubicBezTo>
                  <a:cubicBezTo>
                    <a:pt x="338159" y="153911"/>
                    <a:pt x="331696" y="152302"/>
                    <a:pt x="325233" y="150693"/>
                  </a:cubicBezTo>
                  <a:cubicBezTo>
                    <a:pt x="313115" y="145867"/>
                    <a:pt x="307460" y="144258"/>
                    <a:pt x="301804" y="144258"/>
                  </a:cubicBezTo>
                  <a:cubicBezTo>
                    <a:pt x="300996" y="144258"/>
                    <a:pt x="300189" y="144258"/>
                    <a:pt x="299381" y="144258"/>
                  </a:cubicBezTo>
                  <a:cubicBezTo>
                    <a:pt x="285647" y="136214"/>
                    <a:pt x="279184" y="124952"/>
                    <a:pt x="275952" y="116908"/>
                  </a:cubicBezTo>
                  <a:cubicBezTo>
                    <a:pt x="280193" y="113289"/>
                    <a:pt x="290342" y="105597"/>
                    <a:pt x="305717" y="105370"/>
                  </a:cubicBezTo>
                  <a:close/>
                  <a:moveTo>
                    <a:pt x="283249" y="0"/>
                  </a:moveTo>
                  <a:cubicBezTo>
                    <a:pt x="385735" y="0"/>
                    <a:pt x="480152" y="56418"/>
                    <a:pt x="530184" y="144269"/>
                  </a:cubicBezTo>
                  <a:lnTo>
                    <a:pt x="581831" y="131374"/>
                  </a:lnTo>
                  <a:lnTo>
                    <a:pt x="539868" y="282091"/>
                  </a:lnTo>
                  <a:lnTo>
                    <a:pt x="430119" y="170867"/>
                  </a:lnTo>
                  <a:lnTo>
                    <a:pt x="476924" y="158777"/>
                  </a:lnTo>
                  <a:cubicBezTo>
                    <a:pt x="434961" y="92687"/>
                    <a:pt x="361526" y="52388"/>
                    <a:pt x="283249" y="52388"/>
                  </a:cubicBezTo>
                  <a:cubicBezTo>
                    <a:pt x="155747" y="52388"/>
                    <a:pt x="52454" y="155553"/>
                    <a:pt x="52454" y="282091"/>
                  </a:cubicBezTo>
                  <a:cubicBezTo>
                    <a:pt x="52454" y="409435"/>
                    <a:pt x="155747" y="512600"/>
                    <a:pt x="283249" y="512600"/>
                  </a:cubicBezTo>
                  <a:cubicBezTo>
                    <a:pt x="296968" y="512600"/>
                    <a:pt x="311493" y="510988"/>
                    <a:pt x="325212" y="508570"/>
                  </a:cubicBezTo>
                  <a:lnTo>
                    <a:pt x="334896" y="560152"/>
                  </a:lnTo>
                  <a:cubicBezTo>
                    <a:pt x="317949" y="563376"/>
                    <a:pt x="300196" y="564988"/>
                    <a:pt x="283249" y="564988"/>
                  </a:cubicBezTo>
                  <a:cubicBezTo>
                    <a:pt x="126696" y="564988"/>
                    <a:pt x="0" y="438450"/>
                    <a:pt x="0" y="282091"/>
                  </a:cubicBezTo>
                  <a:cubicBezTo>
                    <a:pt x="0" y="126538"/>
                    <a:pt x="126696" y="0"/>
                    <a:pt x="283249" y="0"/>
                  </a:cubicBezTo>
                  <a:close/>
                </a:path>
              </a:pathLst>
            </a:custGeom>
            <a:solidFill>
              <a:srgbClr val="F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8DFEDF1-91FD-48BB-9899-CA74DB5A8DE6}"/>
              </a:ext>
            </a:extLst>
          </p:cNvPr>
          <p:cNvGrpSpPr/>
          <p:nvPr/>
        </p:nvGrpSpPr>
        <p:grpSpPr>
          <a:xfrm>
            <a:off x="1397001" y="4288641"/>
            <a:ext cx="4725564" cy="1729222"/>
            <a:chOff x="1397000" y="4288641"/>
            <a:chExt cx="4725564" cy="1729222"/>
          </a:xfrm>
        </p:grpSpPr>
        <p:sp>
          <p:nvSpPr>
            <p:cNvPr id="5" name="is1ide-Rectangle 23"/>
            <p:cNvSpPr/>
            <p:nvPr/>
          </p:nvSpPr>
          <p:spPr>
            <a:xfrm>
              <a:off x="1820051" y="4288641"/>
              <a:ext cx="4302513" cy="1729222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is1ide-Rectangle: Rounded Corners 33"/>
            <p:cNvSpPr/>
            <p:nvPr/>
          </p:nvSpPr>
          <p:spPr>
            <a:xfrm rot="16200000">
              <a:off x="743915" y="4941727"/>
              <a:ext cx="1729221" cy="423051"/>
            </a:xfrm>
            <a:prstGeom prst="rect">
              <a:avLst/>
            </a:prstGeom>
            <a:solidFill>
              <a:srgbClr val="FFB901"/>
            </a:solidFill>
            <a:ln w="6350">
              <a:solidFill>
                <a:srgbClr val="FFB901"/>
              </a:solidFill>
              <a:miter lim="400000"/>
            </a:ln>
          </p:spPr>
          <p:txBody>
            <a:bodyPr vert="eaVert" wrap="none" lIns="25400" tIns="25400" rIns="25400" bIns="25400" anchor="ctr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172753" y="4872710"/>
              <a:ext cx="3597109" cy="876525"/>
              <a:chOff x="7805427" y="3341205"/>
              <a:chExt cx="3888767" cy="947595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805427" y="3689883"/>
                <a:ext cx="3888767" cy="59891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Far </a:t>
                </a:r>
                <a:r>
                  <a:rPr lang="en-US" altLang="zh-CN" sz="12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far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away, behind the word mountains, far from the countries Vokalia and Consonantia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805427" y="3341205"/>
                <a:ext cx="2050551" cy="45917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标题文字添加</a:t>
                </a:r>
              </a:p>
            </p:txBody>
          </p:sp>
        </p:grpSp>
        <p:sp>
          <p:nvSpPr>
            <p:cNvPr id="51" name="椭圆 45"/>
            <p:cNvSpPr/>
            <p:nvPr/>
          </p:nvSpPr>
          <p:spPr>
            <a:xfrm>
              <a:off x="5465564" y="4503940"/>
              <a:ext cx="491122" cy="505127"/>
            </a:xfrm>
            <a:custGeom>
              <a:avLst/>
              <a:gdLst>
                <a:gd name="T0" fmla="*/ 6023 w 6383"/>
                <a:gd name="T1" fmla="*/ 2985 h 6575"/>
                <a:gd name="T2" fmla="*/ 5921 w 6383"/>
                <a:gd name="T3" fmla="*/ 1957 h 6575"/>
                <a:gd name="T4" fmla="*/ 5304 w 6383"/>
                <a:gd name="T5" fmla="*/ 1379 h 6575"/>
                <a:gd name="T6" fmla="*/ 4619 w 6383"/>
                <a:gd name="T7" fmla="*/ 608 h 6575"/>
                <a:gd name="T8" fmla="*/ 3777 w 6383"/>
                <a:gd name="T9" fmla="*/ 501 h 6575"/>
                <a:gd name="T10" fmla="*/ 2768 w 6383"/>
                <a:gd name="T11" fmla="*/ 280 h 6575"/>
                <a:gd name="T12" fmla="*/ 2028 w 6383"/>
                <a:gd name="T13" fmla="*/ 688 h 6575"/>
                <a:gd name="T14" fmla="*/ 1083 w 6383"/>
                <a:gd name="T15" fmla="*/ 1103 h 6575"/>
                <a:gd name="T16" fmla="*/ 723 w 6383"/>
                <a:gd name="T17" fmla="*/ 1868 h 6575"/>
                <a:gd name="T18" fmla="*/ 201 w 6383"/>
                <a:gd name="T19" fmla="*/ 2759 h 6575"/>
                <a:gd name="T20" fmla="*/ 360 w 6383"/>
                <a:gd name="T21" fmla="*/ 3591 h 6575"/>
                <a:gd name="T22" fmla="*/ 461 w 6383"/>
                <a:gd name="T23" fmla="*/ 4619 h 6575"/>
                <a:gd name="T24" fmla="*/ 1079 w 6383"/>
                <a:gd name="T25" fmla="*/ 5197 h 6575"/>
                <a:gd name="T26" fmla="*/ 1764 w 6383"/>
                <a:gd name="T27" fmla="*/ 5968 h 6575"/>
                <a:gd name="T28" fmla="*/ 2604 w 6383"/>
                <a:gd name="T29" fmla="*/ 6073 h 6575"/>
                <a:gd name="T30" fmla="*/ 3613 w 6383"/>
                <a:gd name="T31" fmla="*/ 6295 h 6575"/>
                <a:gd name="T32" fmla="*/ 4353 w 6383"/>
                <a:gd name="T33" fmla="*/ 5888 h 6575"/>
                <a:gd name="T34" fmla="*/ 5299 w 6383"/>
                <a:gd name="T35" fmla="*/ 5473 h 6575"/>
                <a:gd name="T36" fmla="*/ 5659 w 6383"/>
                <a:gd name="T37" fmla="*/ 4708 h 6575"/>
                <a:gd name="T38" fmla="*/ 6180 w 6383"/>
                <a:gd name="T39" fmla="*/ 3817 h 6575"/>
                <a:gd name="T40" fmla="*/ 3877 w 6383"/>
                <a:gd name="T41" fmla="*/ 4231 h 6575"/>
                <a:gd name="T42" fmla="*/ 3381 w 6383"/>
                <a:gd name="T43" fmla="*/ 4613 h 6575"/>
                <a:gd name="T44" fmla="*/ 3287 w 6383"/>
                <a:gd name="T45" fmla="*/ 4924 h 6575"/>
                <a:gd name="T46" fmla="*/ 2960 w 6383"/>
                <a:gd name="T47" fmla="*/ 4820 h 6575"/>
                <a:gd name="T48" fmla="*/ 2844 w 6383"/>
                <a:gd name="T49" fmla="*/ 4529 h 6575"/>
                <a:gd name="T50" fmla="*/ 2356 w 6383"/>
                <a:gd name="T51" fmla="*/ 4233 h 6575"/>
                <a:gd name="T52" fmla="*/ 2560 w 6383"/>
                <a:gd name="T53" fmla="*/ 3940 h 6575"/>
                <a:gd name="T54" fmla="*/ 3307 w 6383"/>
                <a:gd name="T55" fmla="*/ 4036 h 6575"/>
                <a:gd name="T56" fmla="*/ 3193 w 6383"/>
                <a:gd name="T57" fmla="*/ 3535 h 6575"/>
                <a:gd name="T58" fmla="*/ 2365 w 6383"/>
                <a:gd name="T59" fmla="*/ 2705 h 6575"/>
                <a:gd name="T60" fmla="*/ 2991 w 6383"/>
                <a:gd name="T61" fmla="*/ 1897 h 6575"/>
                <a:gd name="T62" fmla="*/ 3105 w 6383"/>
                <a:gd name="T63" fmla="*/ 1651 h 6575"/>
                <a:gd name="T64" fmla="*/ 3401 w 6383"/>
                <a:gd name="T65" fmla="*/ 1856 h 6575"/>
                <a:gd name="T66" fmla="*/ 3865 w 6383"/>
                <a:gd name="T67" fmla="*/ 2119 h 6575"/>
                <a:gd name="T68" fmla="*/ 3847 w 6383"/>
                <a:gd name="T69" fmla="*/ 2508 h 6575"/>
                <a:gd name="T70" fmla="*/ 3208 w 6383"/>
                <a:gd name="T71" fmla="*/ 2464 h 6575"/>
                <a:gd name="T72" fmla="*/ 3025 w 6383"/>
                <a:gd name="T73" fmla="*/ 2832 h 6575"/>
                <a:gd name="T74" fmla="*/ 3647 w 6383"/>
                <a:gd name="T75" fmla="*/ 3137 h 6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83" h="6575">
                  <a:moveTo>
                    <a:pt x="6023" y="3591"/>
                  </a:moveTo>
                  <a:cubicBezTo>
                    <a:pt x="5895" y="3409"/>
                    <a:pt x="5895" y="3167"/>
                    <a:pt x="6023" y="2985"/>
                  </a:cubicBezTo>
                  <a:lnTo>
                    <a:pt x="6181" y="2759"/>
                  </a:lnTo>
                  <a:cubicBezTo>
                    <a:pt x="6383" y="2472"/>
                    <a:pt x="6253" y="2072"/>
                    <a:pt x="5921" y="1957"/>
                  </a:cubicBezTo>
                  <a:lnTo>
                    <a:pt x="5660" y="1868"/>
                  </a:lnTo>
                  <a:cubicBezTo>
                    <a:pt x="5451" y="1796"/>
                    <a:pt x="5308" y="1600"/>
                    <a:pt x="5304" y="1379"/>
                  </a:cubicBezTo>
                  <a:lnTo>
                    <a:pt x="5300" y="1103"/>
                  </a:lnTo>
                  <a:cubicBezTo>
                    <a:pt x="5295" y="752"/>
                    <a:pt x="4953" y="505"/>
                    <a:pt x="4619" y="608"/>
                  </a:cubicBezTo>
                  <a:lnTo>
                    <a:pt x="4353" y="688"/>
                  </a:lnTo>
                  <a:cubicBezTo>
                    <a:pt x="4141" y="753"/>
                    <a:pt x="3911" y="679"/>
                    <a:pt x="3777" y="501"/>
                  </a:cubicBezTo>
                  <a:lnTo>
                    <a:pt x="3611" y="280"/>
                  </a:lnTo>
                  <a:cubicBezTo>
                    <a:pt x="3400" y="0"/>
                    <a:pt x="2979" y="0"/>
                    <a:pt x="2768" y="280"/>
                  </a:cubicBezTo>
                  <a:lnTo>
                    <a:pt x="2604" y="501"/>
                  </a:lnTo>
                  <a:cubicBezTo>
                    <a:pt x="2471" y="679"/>
                    <a:pt x="2240" y="753"/>
                    <a:pt x="2028" y="688"/>
                  </a:cubicBezTo>
                  <a:lnTo>
                    <a:pt x="1764" y="608"/>
                  </a:lnTo>
                  <a:cubicBezTo>
                    <a:pt x="1429" y="505"/>
                    <a:pt x="1088" y="752"/>
                    <a:pt x="1083" y="1103"/>
                  </a:cubicBezTo>
                  <a:lnTo>
                    <a:pt x="1079" y="1379"/>
                  </a:lnTo>
                  <a:cubicBezTo>
                    <a:pt x="1075" y="1600"/>
                    <a:pt x="933" y="1796"/>
                    <a:pt x="723" y="1868"/>
                  </a:cubicBezTo>
                  <a:lnTo>
                    <a:pt x="461" y="1957"/>
                  </a:lnTo>
                  <a:cubicBezTo>
                    <a:pt x="129" y="2071"/>
                    <a:pt x="0" y="2471"/>
                    <a:pt x="201" y="2759"/>
                  </a:cubicBezTo>
                  <a:lnTo>
                    <a:pt x="360" y="2985"/>
                  </a:lnTo>
                  <a:cubicBezTo>
                    <a:pt x="488" y="3167"/>
                    <a:pt x="488" y="3409"/>
                    <a:pt x="360" y="3591"/>
                  </a:cubicBezTo>
                  <a:lnTo>
                    <a:pt x="201" y="3817"/>
                  </a:lnTo>
                  <a:cubicBezTo>
                    <a:pt x="0" y="4104"/>
                    <a:pt x="129" y="4504"/>
                    <a:pt x="461" y="4619"/>
                  </a:cubicBezTo>
                  <a:lnTo>
                    <a:pt x="723" y="4708"/>
                  </a:lnTo>
                  <a:cubicBezTo>
                    <a:pt x="932" y="4780"/>
                    <a:pt x="1075" y="4976"/>
                    <a:pt x="1079" y="5197"/>
                  </a:cubicBezTo>
                  <a:lnTo>
                    <a:pt x="1083" y="5473"/>
                  </a:lnTo>
                  <a:cubicBezTo>
                    <a:pt x="1088" y="5824"/>
                    <a:pt x="1429" y="6071"/>
                    <a:pt x="1764" y="5968"/>
                  </a:cubicBezTo>
                  <a:lnTo>
                    <a:pt x="2028" y="5887"/>
                  </a:lnTo>
                  <a:cubicBezTo>
                    <a:pt x="2240" y="5821"/>
                    <a:pt x="2471" y="5896"/>
                    <a:pt x="2604" y="6073"/>
                  </a:cubicBezTo>
                  <a:lnTo>
                    <a:pt x="2771" y="6295"/>
                  </a:lnTo>
                  <a:cubicBezTo>
                    <a:pt x="2981" y="6575"/>
                    <a:pt x="3403" y="6575"/>
                    <a:pt x="3613" y="6295"/>
                  </a:cubicBezTo>
                  <a:lnTo>
                    <a:pt x="3777" y="6075"/>
                  </a:lnTo>
                  <a:cubicBezTo>
                    <a:pt x="3911" y="5897"/>
                    <a:pt x="4141" y="5823"/>
                    <a:pt x="4353" y="5888"/>
                  </a:cubicBezTo>
                  <a:lnTo>
                    <a:pt x="4617" y="5968"/>
                  </a:lnTo>
                  <a:cubicBezTo>
                    <a:pt x="4952" y="6071"/>
                    <a:pt x="5293" y="5824"/>
                    <a:pt x="5299" y="5473"/>
                  </a:cubicBezTo>
                  <a:lnTo>
                    <a:pt x="5303" y="5197"/>
                  </a:lnTo>
                  <a:cubicBezTo>
                    <a:pt x="5307" y="4976"/>
                    <a:pt x="5448" y="4780"/>
                    <a:pt x="5659" y="4708"/>
                  </a:cubicBezTo>
                  <a:lnTo>
                    <a:pt x="5920" y="4619"/>
                  </a:lnTo>
                  <a:cubicBezTo>
                    <a:pt x="6252" y="4505"/>
                    <a:pt x="6381" y="4105"/>
                    <a:pt x="6180" y="3817"/>
                  </a:cubicBezTo>
                  <a:lnTo>
                    <a:pt x="6023" y="3591"/>
                  </a:lnTo>
                  <a:close/>
                  <a:moveTo>
                    <a:pt x="3877" y="4231"/>
                  </a:moveTo>
                  <a:cubicBezTo>
                    <a:pt x="3773" y="4357"/>
                    <a:pt x="3637" y="4443"/>
                    <a:pt x="3479" y="4487"/>
                  </a:cubicBezTo>
                  <a:cubicBezTo>
                    <a:pt x="3409" y="4505"/>
                    <a:pt x="3379" y="4541"/>
                    <a:pt x="3381" y="4613"/>
                  </a:cubicBezTo>
                  <a:cubicBezTo>
                    <a:pt x="3384" y="4684"/>
                    <a:pt x="3381" y="4755"/>
                    <a:pt x="3381" y="4825"/>
                  </a:cubicBezTo>
                  <a:cubicBezTo>
                    <a:pt x="3381" y="4888"/>
                    <a:pt x="3349" y="4923"/>
                    <a:pt x="3287" y="4924"/>
                  </a:cubicBezTo>
                  <a:cubicBezTo>
                    <a:pt x="3211" y="4925"/>
                    <a:pt x="3135" y="4925"/>
                    <a:pt x="3059" y="4924"/>
                  </a:cubicBezTo>
                  <a:cubicBezTo>
                    <a:pt x="2992" y="4923"/>
                    <a:pt x="2961" y="4885"/>
                    <a:pt x="2960" y="4820"/>
                  </a:cubicBezTo>
                  <a:cubicBezTo>
                    <a:pt x="2960" y="4768"/>
                    <a:pt x="2959" y="4717"/>
                    <a:pt x="2959" y="4665"/>
                  </a:cubicBezTo>
                  <a:cubicBezTo>
                    <a:pt x="2957" y="4552"/>
                    <a:pt x="2953" y="4547"/>
                    <a:pt x="2844" y="4529"/>
                  </a:cubicBezTo>
                  <a:cubicBezTo>
                    <a:pt x="2704" y="4507"/>
                    <a:pt x="2567" y="4475"/>
                    <a:pt x="2439" y="4413"/>
                  </a:cubicBezTo>
                  <a:cubicBezTo>
                    <a:pt x="2337" y="4364"/>
                    <a:pt x="2328" y="4339"/>
                    <a:pt x="2356" y="4233"/>
                  </a:cubicBezTo>
                  <a:cubicBezTo>
                    <a:pt x="2377" y="4155"/>
                    <a:pt x="2399" y="4076"/>
                    <a:pt x="2424" y="3999"/>
                  </a:cubicBezTo>
                  <a:cubicBezTo>
                    <a:pt x="2452" y="3908"/>
                    <a:pt x="2477" y="3897"/>
                    <a:pt x="2560" y="3940"/>
                  </a:cubicBezTo>
                  <a:cubicBezTo>
                    <a:pt x="2701" y="4013"/>
                    <a:pt x="2852" y="4055"/>
                    <a:pt x="3011" y="4075"/>
                  </a:cubicBezTo>
                  <a:cubicBezTo>
                    <a:pt x="3112" y="4088"/>
                    <a:pt x="3212" y="4077"/>
                    <a:pt x="3307" y="4036"/>
                  </a:cubicBezTo>
                  <a:cubicBezTo>
                    <a:pt x="3483" y="3959"/>
                    <a:pt x="3511" y="3755"/>
                    <a:pt x="3361" y="3633"/>
                  </a:cubicBezTo>
                  <a:cubicBezTo>
                    <a:pt x="3311" y="3592"/>
                    <a:pt x="3253" y="3561"/>
                    <a:pt x="3193" y="3535"/>
                  </a:cubicBezTo>
                  <a:cubicBezTo>
                    <a:pt x="3039" y="3467"/>
                    <a:pt x="2879" y="3415"/>
                    <a:pt x="2733" y="3328"/>
                  </a:cubicBezTo>
                  <a:cubicBezTo>
                    <a:pt x="2497" y="3187"/>
                    <a:pt x="2347" y="2992"/>
                    <a:pt x="2365" y="2705"/>
                  </a:cubicBezTo>
                  <a:cubicBezTo>
                    <a:pt x="2385" y="2380"/>
                    <a:pt x="2569" y="2177"/>
                    <a:pt x="2867" y="2069"/>
                  </a:cubicBezTo>
                  <a:cubicBezTo>
                    <a:pt x="2989" y="2024"/>
                    <a:pt x="2991" y="2027"/>
                    <a:pt x="2991" y="1897"/>
                  </a:cubicBezTo>
                  <a:lnTo>
                    <a:pt x="2991" y="1767"/>
                  </a:lnTo>
                  <a:cubicBezTo>
                    <a:pt x="2993" y="1669"/>
                    <a:pt x="3009" y="1653"/>
                    <a:pt x="3105" y="1651"/>
                  </a:cubicBezTo>
                  <a:cubicBezTo>
                    <a:pt x="3135" y="1649"/>
                    <a:pt x="3165" y="1651"/>
                    <a:pt x="3195" y="1651"/>
                  </a:cubicBezTo>
                  <a:cubicBezTo>
                    <a:pt x="3400" y="1651"/>
                    <a:pt x="3400" y="1651"/>
                    <a:pt x="3401" y="1856"/>
                  </a:cubicBezTo>
                  <a:cubicBezTo>
                    <a:pt x="3401" y="2001"/>
                    <a:pt x="3401" y="2001"/>
                    <a:pt x="3547" y="2024"/>
                  </a:cubicBezTo>
                  <a:cubicBezTo>
                    <a:pt x="3657" y="2041"/>
                    <a:pt x="3764" y="2075"/>
                    <a:pt x="3865" y="2119"/>
                  </a:cubicBezTo>
                  <a:cubicBezTo>
                    <a:pt x="3921" y="2144"/>
                    <a:pt x="3943" y="2183"/>
                    <a:pt x="3925" y="2243"/>
                  </a:cubicBezTo>
                  <a:cubicBezTo>
                    <a:pt x="3900" y="2332"/>
                    <a:pt x="3876" y="2420"/>
                    <a:pt x="3847" y="2508"/>
                  </a:cubicBezTo>
                  <a:cubicBezTo>
                    <a:pt x="3820" y="2591"/>
                    <a:pt x="3793" y="2603"/>
                    <a:pt x="3713" y="2564"/>
                  </a:cubicBezTo>
                  <a:cubicBezTo>
                    <a:pt x="3553" y="2487"/>
                    <a:pt x="3385" y="2455"/>
                    <a:pt x="3208" y="2464"/>
                  </a:cubicBezTo>
                  <a:cubicBezTo>
                    <a:pt x="3161" y="2467"/>
                    <a:pt x="3116" y="2473"/>
                    <a:pt x="3073" y="2492"/>
                  </a:cubicBezTo>
                  <a:cubicBezTo>
                    <a:pt x="2920" y="2559"/>
                    <a:pt x="2896" y="2728"/>
                    <a:pt x="3025" y="2832"/>
                  </a:cubicBezTo>
                  <a:cubicBezTo>
                    <a:pt x="3091" y="2885"/>
                    <a:pt x="3167" y="2923"/>
                    <a:pt x="3245" y="2956"/>
                  </a:cubicBezTo>
                  <a:cubicBezTo>
                    <a:pt x="3381" y="3012"/>
                    <a:pt x="3517" y="3065"/>
                    <a:pt x="3647" y="3137"/>
                  </a:cubicBezTo>
                  <a:cubicBezTo>
                    <a:pt x="4056" y="3365"/>
                    <a:pt x="4167" y="3880"/>
                    <a:pt x="3877" y="4231"/>
                  </a:cubicBezTo>
                  <a:close/>
                </a:path>
              </a:pathLst>
            </a:custGeom>
            <a:solidFill>
              <a:srgbClr val="F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5577713-90B5-4447-849A-438ECEDBF8FC}"/>
              </a:ext>
            </a:extLst>
          </p:cNvPr>
          <p:cNvGrpSpPr/>
          <p:nvPr/>
        </p:nvGrpSpPr>
        <p:grpSpPr>
          <a:xfrm>
            <a:off x="6303385" y="4288641"/>
            <a:ext cx="4491617" cy="1729222"/>
            <a:chOff x="6303384" y="4288641"/>
            <a:chExt cx="4491617" cy="1729222"/>
          </a:xfrm>
        </p:grpSpPr>
        <p:sp>
          <p:nvSpPr>
            <p:cNvPr id="6" name="is1ide-Rectangle 24"/>
            <p:cNvSpPr/>
            <p:nvPr/>
          </p:nvSpPr>
          <p:spPr>
            <a:xfrm>
              <a:off x="6303384" y="4288641"/>
              <a:ext cx="4491617" cy="1729222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742530" y="4872710"/>
              <a:ext cx="3597109" cy="876525"/>
              <a:chOff x="7805427" y="3341205"/>
              <a:chExt cx="3888767" cy="94759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805427" y="3689883"/>
                <a:ext cx="3888767" cy="59891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Far </a:t>
                </a:r>
                <a:r>
                  <a:rPr lang="en-US" altLang="zh-CN" sz="12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far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away, behind the word mountains, far from the countries Vokalia and Consonantia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805427" y="3341205"/>
                <a:ext cx="2050551" cy="45917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标题文字添加</a:t>
                </a:r>
              </a:p>
            </p:txBody>
          </p:sp>
        </p:grpSp>
        <p:sp>
          <p:nvSpPr>
            <p:cNvPr id="50" name="椭圆 46"/>
            <p:cNvSpPr/>
            <p:nvPr/>
          </p:nvSpPr>
          <p:spPr>
            <a:xfrm>
              <a:off x="10118343" y="4503940"/>
              <a:ext cx="489584" cy="505127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rgbClr val="F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4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E5DE3417-9443-49C4-BF16-F6F5BB787A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0BA0CF2-89D4-4A9E-8265-F352B651160B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51BAD3A-A4C7-4301-8FB5-6589D3F17A26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2530CDA-8944-4B97-B32D-8B8FF1DA9E24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02F881F-FD62-45F2-8D1A-14F47D9815D8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A5EB4DB-19CC-4162-9763-110A118139E7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CC3C5F2-EC8B-443F-B761-A604D5F2AA76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占位符 2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3" r="16633"/>
          <a:stretch/>
        </p:blipFill>
        <p:spPr>
          <a:xfrm>
            <a:off x="1580245" y="2362764"/>
            <a:ext cx="1811560" cy="1811560"/>
          </a:xfrm>
          <a:prstGeom prst="diamond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pic>
        <p:nvPicPr>
          <p:cNvPr id="31" name="图片占位符 30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r="16630"/>
          <a:stretch/>
        </p:blipFill>
        <p:spPr>
          <a:xfrm>
            <a:off x="3986806" y="2362674"/>
            <a:ext cx="1811743" cy="1811740"/>
          </a:xfrm>
          <a:prstGeom prst="diamond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图片占位符 3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394450" y="2363669"/>
            <a:ext cx="1809751" cy="1809750"/>
          </a:xfrm>
          <a:prstGeom prst="diamond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pic>
        <p:nvPicPr>
          <p:cNvPr id="35" name="图片占位符 3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801101" y="2363669"/>
            <a:ext cx="1809751" cy="1809750"/>
          </a:xfrm>
          <a:prstGeom prst="diamond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grpSp>
        <p:nvGrpSpPr>
          <p:cNvPr id="16" name="组合 15"/>
          <p:cNvGrpSpPr/>
          <p:nvPr/>
        </p:nvGrpSpPr>
        <p:grpSpPr>
          <a:xfrm>
            <a:off x="1409700" y="4509338"/>
            <a:ext cx="2152651" cy="1183621"/>
            <a:chOff x="6687272" y="1678126"/>
            <a:chExt cx="2463800" cy="1183621"/>
          </a:xfrm>
        </p:grpSpPr>
        <p:sp>
          <p:nvSpPr>
            <p:cNvPr id="17" name="矩形 16"/>
            <p:cNvSpPr/>
            <p:nvPr/>
          </p:nvSpPr>
          <p:spPr>
            <a:xfrm>
              <a:off x="6687272" y="2030750"/>
              <a:ext cx="2463800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798184" y="1678126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16349" y="4509338"/>
            <a:ext cx="2152651" cy="1183621"/>
            <a:chOff x="6687272" y="1678126"/>
            <a:chExt cx="2463800" cy="1183621"/>
          </a:xfrm>
        </p:grpSpPr>
        <p:sp>
          <p:nvSpPr>
            <p:cNvPr id="20" name="矩形 19"/>
            <p:cNvSpPr/>
            <p:nvPr/>
          </p:nvSpPr>
          <p:spPr>
            <a:xfrm>
              <a:off x="6687272" y="2030750"/>
              <a:ext cx="2463800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6798184" y="1678126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23000" y="4509338"/>
            <a:ext cx="2152651" cy="1183621"/>
            <a:chOff x="6687272" y="1678126"/>
            <a:chExt cx="2463800" cy="1183621"/>
          </a:xfrm>
        </p:grpSpPr>
        <p:sp>
          <p:nvSpPr>
            <p:cNvPr id="23" name="矩形 22"/>
            <p:cNvSpPr/>
            <p:nvPr/>
          </p:nvSpPr>
          <p:spPr>
            <a:xfrm>
              <a:off x="6687272" y="2030750"/>
              <a:ext cx="2463800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798184" y="1678126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629649" y="4509338"/>
            <a:ext cx="2152651" cy="1183621"/>
            <a:chOff x="6687272" y="1678126"/>
            <a:chExt cx="2463800" cy="1183621"/>
          </a:xfrm>
        </p:grpSpPr>
        <p:sp>
          <p:nvSpPr>
            <p:cNvPr id="26" name="矩形 25"/>
            <p:cNvSpPr/>
            <p:nvPr/>
          </p:nvSpPr>
          <p:spPr>
            <a:xfrm>
              <a:off x="6687272" y="2030750"/>
              <a:ext cx="2463800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6798184" y="1678126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4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46C5165E-A865-4E7D-8504-9E07516FFC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C9656FC-DAEA-44F4-93C0-8ADA20BC0B2E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13EA3E5-0B66-47BC-9003-7887C6D24DDD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E4C4B49-5415-44BA-86C8-AAF0B753C2C7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F65BE3F4-07A9-49A4-A819-9FE273DB269F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9A31A0F-4F69-43D2-AA0B-B8842B409963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7F3A0521-4FD2-4608-8129-2C859B8E4960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B8DC6A-F84D-4B26-8BC8-A649E221E6B8}"/>
              </a:ext>
            </a:extLst>
          </p:cNvPr>
          <p:cNvGrpSpPr/>
          <p:nvPr/>
        </p:nvGrpSpPr>
        <p:grpSpPr>
          <a:xfrm>
            <a:off x="1648656" y="2456055"/>
            <a:ext cx="9068705" cy="3331717"/>
            <a:chOff x="1471039" y="2337695"/>
            <a:chExt cx="9889042" cy="3633096"/>
          </a:xfrm>
        </p:grpSpPr>
        <p:grpSp>
          <p:nvGrpSpPr>
            <p:cNvPr id="5" name="Group 16"/>
            <p:cNvGrpSpPr/>
            <p:nvPr/>
          </p:nvGrpSpPr>
          <p:grpSpPr>
            <a:xfrm>
              <a:off x="1471039" y="2337695"/>
              <a:ext cx="3869446" cy="3562856"/>
              <a:chOff x="1631504" y="1499745"/>
              <a:chExt cx="4190544" cy="3858510"/>
            </a:xfrm>
          </p:grpSpPr>
          <p:sp>
            <p:nvSpPr>
              <p:cNvPr id="6" name="Freeform: Shape 1"/>
              <p:cNvSpPr/>
              <p:nvPr/>
            </p:nvSpPr>
            <p:spPr>
              <a:xfrm>
                <a:off x="3703135" y="2210879"/>
                <a:ext cx="1542819" cy="12570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0656" y="0"/>
                      <a:pt x="19519" y="9282"/>
                      <a:pt x="21600" y="21600"/>
                    </a:cubicBezTo>
                  </a:path>
                </a:pathLst>
              </a:cu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miter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" name="Freeform: Shape 2"/>
              <p:cNvSpPr/>
              <p:nvPr/>
            </p:nvSpPr>
            <p:spPr>
              <a:xfrm>
                <a:off x="5151071" y="3386678"/>
                <a:ext cx="167085" cy="160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378"/>
                    </a:moveTo>
                    <a:lnTo>
                      <a:pt x="14306" y="21600"/>
                    </a:lnTo>
                    <a:lnTo>
                      <a:pt x="21600" y="0"/>
                    </a:lnTo>
                    <a:lnTo>
                      <a:pt x="0" y="4378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" name="Freeform: Shape 3"/>
              <p:cNvSpPr/>
              <p:nvPr/>
            </p:nvSpPr>
            <p:spPr>
              <a:xfrm>
                <a:off x="2569135" y="2601849"/>
                <a:ext cx="1157443" cy="877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21600" y="9"/>
                    </a:moveTo>
                    <a:cubicBezTo>
                      <a:pt x="17681" y="-117"/>
                      <a:pt x="13715" y="1202"/>
                      <a:pt x="10083" y="3964"/>
                    </a:cubicBezTo>
                    <a:cubicBezTo>
                      <a:pt x="4874" y="8046"/>
                      <a:pt x="1434" y="14388"/>
                      <a:pt x="0" y="21483"/>
                    </a:cubicBezTo>
                  </a:path>
                </a:pathLst>
              </a:cu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miter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" name="Freeform: Shape 4"/>
              <p:cNvSpPr/>
              <p:nvPr/>
            </p:nvSpPr>
            <p:spPr>
              <a:xfrm>
                <a:off x="2505134" y="3395021"/>
                <a:ext cx="169224" cy="160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086"/>
                    </a:moveTo>
                    <a:lnTo>
                      <a:pt x="7200" y="21600"/>
                    </a:lnTo>
                    <a:lnTo>
                      <a:pt x="0" y="0"/>
                    </a:lnTo>
                    <a:lnTo>
                      <a:pt x="21600" y="408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Freeform: Shape 5"/>
              <p:cNvSpPr/>
              <p:nvPr/>
            </p:nvSpPr>
            <p:spPr>
              <a:xfrm>
                <a:off x="2999767" y="1499745"/>
                <a:ext cx="1462654" cy="14626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B90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" name="Freeform: Shape 6"/>
              <p:cNvSpPr/>
              <p:nvPr/>
            </p:nvSpPr>
            <p:spPr>
              <a:xfrm>
                <a:off x="3010984" y="5168828"/>
                <a:ext cx="188675" cy="181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61"/>
                    </a:moveTo>
                    <a:lnTo>
                      <a:pt x="14259" y="21600"/>
                    </a:lnTo>
                    <a:lnTo>
                      <a:pt x="21600" y="0"/>
                    </a:lnTo>
                    <a:lnTo>
                      <a:pt x="0" y="426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Freeform: Shape 7"/>
              <p:cNvSpPr/>
              <p:nvPr/>
            </p:nvSpPr>
            <p:spPr>
              <a:xfrm>
                <a:off x="3153340" y="4634025"/>
                <a:ext cx="1874877" cy="724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384" y="12975"/>
                      <a:pt x="12748" y="21600"/>
                      <a:pt x="6344" y="21600"/>
                    </a:cubicBezTo>
                    <a:cubicBezTo>
                      <a:pt x="4102" y="21600"/>
                      <a:pt x="1977" y="20531"/>
                      <a:pt x="0" y="18623"/>
                    </a:cubicBezTo>
                  </a:path>
                </a:pathLst>
              </a:cu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miter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" name="Freeform: Shape 8"/>
              <p:cNvSpPr/>
              <p:nvPr/>
            </p:nvSpPr>
            <p:spPr>
              <a:xfrm>
                <a:off x="4454077" y="2863954"/>
                <a:ext cx="435721" cy="1450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42" h="21600" extrusionOk="0">
                    <a:moveTo>
                      <a:pt x="13714" y="21600"/>
                    </a:moveTo>
                    <a:cubicBezTo>
                      <a:pt x="21600" y="16448"/>
                      <a:pt x="21600" y="10113"/>
                      <a:pt x="12114" y="4732"/>
                    </a:cubicBezTo>
                    <a:cubicBezTo>
                      <a:pt x="8800" y="2900"/>
                      <a:pt x="4686" y="1298"/>
                      <a:pt x="0" y="0"/>
                    </a:cubicBezTo>
                  </a:path>
                </a:pathLst>
              </a:cu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miter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" name="Freeform: Shape 9"/>
              <p:cNvSpPr/>
              <p:nvPr/>
            </p:nvSpPr>
            <p:spPr>
              <a:xfrm>
                <a:off x="4396521" y="2812964"/>
                <a:ext cx="166774" cy="16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4816"/>
                    </a:lnTo>
                    <a:lnTo>
                      <a:pt x="7013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" name="Freeform: Shape 10"/>
              <p:cNvSpPr/>
              <p:nvPr/>
            </p:nvSpPr>
            <p:spPr>
              <a:xfrm>
                <a:off x="4359394" y="3853799"/>
                <a:ext cx="1462654" cy="1460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9409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Freeform: Shape 11"/>
              <p:cNvSpPr/>
              <p:nvPr/>
            </p:nvSpPr>
            <p:spPr>
              <a:xfrm>
                <a:off x="2128831" y="2679744"/>
                <a:ext cx="455998" cy="1925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3" y="21600"/>
                    </a:moveTo>
                    <a:cubicBezTo>
                      <a:pt x="4004" y="18929"/>
                      <a:pt x="0" y="15769"/>
                      <a:pt x="0" y="12380"/>
                    </a:cubicBezTo>
                    <a:cubicBezTo>
                      <a:pt x="0" y="7554"/>
                      <a:pt x="8252" y="3188"/>
                      <a:pt x="21600" y="0"/>
                    </a:cubicBezTo>
                  </a:path>
                </a:pathLst>
              </a:cu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miter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Freeform: Shape 12"/>
              <p:cNvSpPr/>
              <p:nvPr/>
            </p:nvSpPr>
            <p:spPr>
              <a:xfrm>
                <a:off x="2477599" y="2631598"/>
                <a:ext cx="165719" cy="161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4929"/>
                    </a:lnTo>
                    <a:lnTo>
                      <a:pt x="149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" name="Freeform: Shape 13"/>
              <p:cNvSpPr/>
              <p:nvPr/>
            </p:nvSpPr>
            <p:spPr>
              <a:xfrm>
                <a:off x="2692669" y="4379866"/>
                <a:ext cx="1397931" cy="581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27" extrusionOk="0">
                    <a:moveTo>
                      <a:pt x="0" y="0"/>
                    </a:moveTo>
                    <a:cubicBezTo>
                      <a:pt x="4470" y="15247"/>
                      <a:pt x="13609" y="21600"/>
                      <a:pt x="21600" y="16041"/>
                    </a:cubicBezTo>
                  </a:path>
                </a:pathLst>
              </a:cu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miter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Freeform: Shape 14"/>
              <p:cNvSpPr/>
              <p:nvPr/>
            </p:nvSpPr>
            <p:spPr>
              <a:xfrm>
                <a:off x="4032081" y="4827386"/>
                <a:ext cx="165801" cy="161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204"/>
                    </a:moveTo>
                    <a:lnTo>
                      <a:pt x="7341" y="21600"/>
                    </a:lnTo>
                    <a:lnTo>
                      <a:pt x="0" y="0"/>
                    </a:lnTo>
                    <a:lnTo>
                      <a:pt x="21600" y="420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Freeform: Shape 15"/>
              <p:cNvSpPr/>
              <p:nvPr/>
            </p:nvSpPr>
            <p:spPr>
              <a:xfrm>
                <a:off x="1631504" y="3853799"/>
                <a:ext cx="1462654" cy="1460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Freeform: Shape 56"/>
              <p:cNvSpPr>
                <a:spLocks/>
              </p:cNvSpPr>
              <p:nvPr/>
            </p:nvSpPr>
            <p:spPr bwMode="auto">
              <a:xfrm>
                <a:off x="4815024" y="4307637"/>
                <a:ext cx="551396" cy="552682"/>
              </a:xfrm>
              <a:custGeom>
                <a:avLst/>
                <a:gdLst>
                  <a:gd name="T0" fmla="*/ 103 w 181"/>
                  <a:gd name="T1" fmla="*/ 23 h 181"/>
                  <a:gd name="T2" fmla="*/ 23 w 181"/>
                  <a:gd name="T3" fmla="*/ 23 h 181"/>
                  <a:gd name="T4" fmla="*/ 23 w 181"/>
                  <a:gd name="T5" fmla="*/ 103 h 181"/>
                  <a:gd name="T6" fmla="*/ 95 w 181"/>
                  <a:gd name="T7" fmla="*/ 110 h 181"/>
                  <a:gd name="T8" fmla="*/ 97 w 181"/>
                  <a:gd name="T9" fmla="*/ 113 h 181"/>
                  <a:gd name="T10" fmla="*/ 97 w 181"/>
                  <a:gd name="T11" fmla="*/ 114 h 181"/>
                  <a:gd name="T12" fmla="*/ 97 w 181"/>
                  <a:gd name="T13" fmla="*/ 122 h 181"/>
                  <a:gd name="T14" fmla="*/ 153 w 181"/>
                  <a:gd name="T15" fmla="*/ 178 h 181"/>
                  <a:gd name="T16" fmla="*/ 161 w 181"/>
                  <a:gd name="T17" fmla="*/ 178 h 181"/>
                  <a:gd name="T18" fmla="*/ 162 w 181"/>
                  <a:gd name="T19" fmla="*/ 178 h 181"/>
                  <a:gd name="T20" fmla="*/ 162 w 181"/>
                  <a:gd name="T21" fmla="*/ 178 h 181"/>
                  <a:gd name="T22" fmla="*/ 168 w 181"/>
                  <a:gd name="T23" fmla="*/ 178 h 181"/>
                  <a:gd name="T24" fmla="*/ 178 w 181"/>
                  <a:gd name="T25" fmla="*/ 168 h 181"/>
                  <a:gd name="T26" fmla="*/ 178 w 181"/>
                  <a:gd name="T27" fmla="*/ 163 h 181"/>
                  <a:gd name="T28" fmla="*/ 178 w 181"/>
                  <a:gd name="T29" fmla="*/ 162 h 181"/>
                  <a:gd name="T30" fmla="*/ 178 w 181"/>
                  <a:gd name="T31" fmla="*/ 161 h 181"/>
                  <a:gd name="T32" fmla="*/ 178 w 181"/>
                  <a:gd name="T33" fmla="*/ 153 h 181"/>
                  <a:gd name="T34" fmla="*/ 122 w 181"/>
                  <a:gd name="T35" fmla="*/ 97 h 181"/>
                  <a:gd name="T36" fmla="*/ 113 w 181"/>
                  <a:gd name="T37" fmla="*/ 97 h 181"/>
                  <a:gd name="T38" fmla="*/ 113 w 181"/>
                  <a:gd name="T39" fmla="*/ 97 h 181"/>
                  <a:gd name="T40" fmla="*/ 110 w 181"/>
                  <a:gd name="T41" fmla="*/ 95 h 181"/>
                  <a:gd name="T42" fmla="*/ 103 w 181"/>
                  <a:gd name="T43" fmla="*/ 23 h 181"/>
                  <a:gd name="T44" fmla="*/ 35 w 181"/>
                  <a:gd name="T45" fmla="*/ 35 h 181"/>
                  <a:gd name="T46" fmla="*/ 91 w 181"/>
                  <a:gd name="T47" fmla="*/ 35 h 181"/>
                  <a:gd name="T48" fmla="*/ 91 w 181"/>
                  <a:gd name="T49" fmla="*/ 91 h 181"/>
                  <a:gd name="T50" fmla="*/ 35 w 181"/>
                  <a:gd name="T51" fmla="*/ 92 h 181"/>
                  <a:gd name="T52" fmla="*/ 35 w 181"/>
                  <a:gd name="T53" fmla="*/ 3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1" h="181">
                    <a:moveTo>
                      <a:pt x="103" y="23"/>
                    </a:moveTo>
                    <a:cubicBezTo>
                      <a:pt x="81" y="0"/>
                      <a:pt x="45" y="0"/>
                      <a:pt x="23" y="23"/>
                    </a:cubicBezTo>
                    <a:cubicBezTo>
                      <a:pt x="0" y="45"/>
                      <a:pt x="0" y="81"/>
                      <a:pt x="23" y="103"/>
                    </a:cubicBezTo>
                    <a:cubicBezTo>
                      <a:pt x="42" y="123"/>
                      <a:pt x="72" y="125"/>
                      <a:pt x="95" y="110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4" y="116"/>
                      <a:pt x="94" y="120"/>
                      <a:pt x="97" y="122"/>
                    </a:cubicBezTo>
                    <a:cubicBezTo>
                      <a:pt x="153" y="178"/>
                      <a:pt x="153" y="178"/>
                      <a:pt x="153" y="178"/>
                    </a:cubicBezTo>
                    <a:cubicBezTo>
                      <a:pt x="155" y="181"/>
                      <a:pt x="159" y="181"/>
                      <a:pt x="161" y="178"/>
                    </a:cubicBez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4" y="180"/>
                      <a:pt x="166" y="180"/>
                      <a:pt x="168" y="178"/>
                    </a:cubicBezTo>
                    <a:cubicBezTo>
                      <a:pt x="178" y="168"/>
                      <a:pt x="178" y="168"/>
                      <a:pt x="178" y="168"/>
                    </a:cubicBezTo>
                    <a:cubicBezTo>
                      <a:pt x="180" y="166"/>
                      <a:pt x="180" y="164"/>
                      <a:pt x="178" y="163"/>
                    </a:cubicBezTo>
                    <a:cubicBezTo>
                      <a:pt x="178" y="162"/>
                      <a:pt x="178" y="162"/>
                      <a:pt x="178" y="162"/>
                    </a:cubicBezTo>
                    <a:cubicBezTo>
                      <a:pt x="178" y="161"/>
                      <a:pt x="178" y="161"/>
                      <a:pt x="178" y="161"/>
                    </a:cubicBezTo>
                    <a:cubicBezTo>
                      <a:pt x="181" y="159"/>
                      <a:pt x="181" y="155"/>
                      <a:pt x="178" y="153"/>
                    </a:cubicBezTo>
                    <a:cubicBezTo>
                      <a:pt x="122" y="97"/>
                      <a:pt x="122" y="97"/>
                      <a:pt x="122" y="97"/>
                    </a:cubicBezTo>
                    <a:cubicBezTo>
                      <a:pt x="120" y="94"/>
                      <a:pt x="116" y="94"/>
                      <a:pt x="113" y="97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25" y="73"/>
                      <a:pt x="123" y="42"/>
                      <a:pt x="103" y="23"/>
                    </a:cubicBezTo>
                    <a:moveTo>
                      <a:pt x="35" y="35"/>
                    </a:moveTo>
                    <a:cubicBezTo>
                      <a:pt x="50" y="19"/>
                      <a:pt x="76" y="19"/>
                      <a:pt x="91" y="35"/>
                    </a:cubicBezTo>
                    <a:cubicBezTo>
                      <a:pt x="107" y="50"/>
                      <a:pt x="107" y="76"/>
                      <a:pt x="91" y="91"/>
                    </a:cubicBezTo>
                    <a:cubicBezTo>
                      <a:pt x="76" y="107"/>
                      <a:pt x="50" y="107"/>
                      <a:pt x="35" y="92"/>
                    </a:cubicBezTo>
                    <a:cubicBezTo>
                      <a:pt x="19" y="76"/>
                      <a:pt x="19" y="50"/>
                      <a:pt x="35" y="35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Freeform: Shape 57"/>
              <p:cNvSpPr>
                <a:spLocks/>
              </p:cNvSpPr>
              <p:nvPr/>
            </p:nvSpPr>
            <p:spPr bwMode="auto">
              <a:xfrm>
                <a:off x="3462684" y="1963233"/>
                <a:ext cx="536820" cy="535680"/>
              </a:xfrm>
              <a:custGeom>
                <a:avLst/>
                <a:gdLst>
                  <a:gd name="T0" fmla="*/ 0 w 199"/>
                  <a:gd name="T1" fmla="*/ 99 h 198"/>
                  <a:gd name="T2" fmla="*/ 199 w 199"/>
                  <a:gd name="T3" fmla="*/ 99 h 198"/>
                  <a:gd name="T4" fmla="*/ 112 w 199"/>
                  <a:gd name="T5" fmla="*/ 185 h 198"/>
                  <a:gd name="T6" fmla="*/ 104 w 199"/>
                  <a:gd name="T7" fmla="*/ 145 h 198"/>
                  <a:gd name="T8" fmla="*/ 112 w 199"/>
                  <a:gd name="T9" fmla="*/ 185 h 198"/>
                  <a:gd name="T10" fmla="*/ 96 w 199"/>
                  <a:gd name="T11" fmla="*/ 145 h 198"/>
                  <a:gd name="T12" fmla="*/ 87 w 199"/>
                  <a:gd name="T13" fmla="*/ 185 h 198"/>
                  <a:gd name="T14" fmla="*/ 87 w 199"/>
                  <a:gd name="T15" fmla="*/ 13 h 198"/>
                  <a:gd name="T16" fmla="*/ 96 w 199"/>
                  <a:gd name="T17" fmla="*/ 53 h 198"/>
                  <a:gd name="T18" fmla="*/ 87 w 199"/>
                  <a:gd name="T19" fmla="*/ 13 h 198"/>
                  <a:gd name="T20" fmla="*/ 104 w 199"/>
                  <a:gd name="T21" fmla="*/ 53 h 198"/>
                  <a:gd name="T22" fmla="*/ 112 w 199"/>
                  <a:gd name="T23" fmla="*/ 13 h 198"/>
                  <a:gd name="T24" fmla="*/ 104 w 199"/>
                  <a:gd name="T25" fmla="*/ 61 h 198"/>
                  <a:gd name="T26" fmla="*/ 149 w 199"/>
                  <a:gd name="T27" fmla="*/ 95 h 198"/>
                  <a:gd name="T28" fmla="*/ 104 w 199"/>
                  <a:gd name="T29" fmla="*/ 61 h 198"/>
                  <a:gd name="T30" fmla="*/ 96 w 199"/>
                  <a:gd name="T31" fmla="*/ 95 h 198"/>
                  <a:gd name="T32" fmla="*/ 57 w 199"/>
                  <a:gd name="T33" fmla="*/ 55 h 198"/>
                  <a:gd name="T34" fmla="*/ 42 w 199"/>
                  <a:gd name="T35" fmla="*/ 95 h 198"/>
                  <a:gd name="T36" fmla="*/ 31 w 199"/>
                  <a:gd name="T37" fmla="*/ 45 h 198"/>
                  <a:gd name="T38" fmla="*/ 42 w 199"/>
                  <a:gd name="T39" fmla="*/ 95 h 198"/>
                  <a:gd name="T40" fmla="*/ 49 w 199"/>
                  <a:gd name="T41" fmla="*/ 145 h 198"/>
                  <a:gd name="T42" fmla="*/ 13 w 199"/>
                  <a:gd name="T43" fmla="*/ 103 h 198"/>
                  <a:gd name="T44" fmla="*/ 50 w 199"/>
                  <a:gd name="T45" fmla="*/ 103 h 198"/>
                  <a:gd name="T46" fmla="*/ 96 w 199"/>
                  <a:gd name="T47" fmla="*/ 137 h 198"/>
                  <a:gd name="T48" fmla="*/ 50 w 199"/>
                  <a:gd name="T49" fmla="*/ 103 h 198"/>
                  <a:gd name="T50" fmla="*/ 104 w 199"/>
                  <a:gd name="T51" fmla="*/ 103 h 198"/>
                  <a:gd name="T52" fmla="*/ 143 w 199"/>
                  <a:gd name="T53" fmla="*/ 142 h 198"/>
                  <a:gd name="T54" fmla="*/ 157 w 199"/>
                  <a:gd name="T55" fmla="*/ 103 h 198"/>
                  <a:gd name="T56" fmla="*/ 168 w 199"/>
                  <a:gd name="T57" fmla="*/ 153 h 198"/>
                  <a:gd name="T58" fmla="*/ 157 w 199"/>
                  <a:gd name="T59" fmla="*/ 103 h 198"/>
                  <a:gd name="T60" fmla="*/ 150 w 199"/>
                  <a:gd name="T61" fmla="*/ 53 h 198"/>
                  <a:gd name="T62" fmla="*/ 187 w 199"/>
                  <a:gd name="T63" fmla="*/ 95 h 198"/>
                  <a:gd name="T64" fmla="*/ 162 w 199"/>
                  <a:gd name="T65" fmla="*/ 39 h 198"/>
                  <a:gd name="T66" fmla="*/ 131 w 199"/>
                  <a:gd name="T67" fmla="*/ 18 h 198"/>
                  <a:gd name="T68" fmla="*/ 68 w 199"/>
                  <a:gd name="T69" fmla="*/ 18 h 198"/>
                  <a:gd name="T70" fmla="*/ 37 w 199"/>
                  <a:gd name="T71" fmla="*/ 39 h 198"/>
                  <a:gd name="T72" fmla="*/ 37 w 199"/>
                  <a:gd name="T73" fmla="*/ 159 h 198"/>
                  <a:gd name="T74" fmla="*/ 68 w 199"/>
                  <a:gd name="T75" fmla="*/ 180 h 198"/>
                  <a:gd name="T76" fmla="*/ 131 w 199"/>
                  <a:gd name="T77" fmla="*/ 180 h 198"/>
                  <a:gd name="T78" fmla="*/ 162 w 199"/>
                  <a:gd name="T79" fmla="*/ 15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9" h="198">
                    <a:moveTo>
                      <a:pt x="100" y="0"/>
                    </a:moveTo>
                    <a:cubicBezTo>
                      <a:pt x="45" y="0"/>
                      <a:pt x="0" y="44"/>
                      <a:pt x="0" y="99"/>
                    </a:cubicBezTo>
                    <a:cubicBezTo>
                      <a:pt x="0" y="153"/>
                      <a:pt x="45" y="198"/>
                      <a:pt x="100" y="198"/>
                    </a:cubicBezTo>
                    <a:cubicBezTo>
                      <a:pt x="154" y="198"/>
                      <a:pt x="199" y="153"/>
                      <a:pt x="199" y="99"/>
                    </a:cubicBezTo>
                    <a:cubicBezTo>
                      <a:pt x="199" y="44"/>
                      <a:pt x="154" y="0"/>
                      <a:pt x="100" y="0"/>
                    </a:cubicBezTo>
                    <a:moveTo>
                      <a:pt x="112" y="185"/>
                    </a:moveTo>
                    <a:cubicBezTo>
                      <a:pt x="109" y="185"/>
                      <a:pt x="106" y="186"/>
                      <a:pt x="104" y="186"/>
                    </a:cubicBezTo>
                    <a:cubicBezTo>
                      <a:pt x="104" y="145"/>
                      <a:pt x="104" y="145"/>
                      <a:pt x="104" y="145"/>
                    </a:cubicBezTo>
                    <a:cubicBezTo>
                      <a:pt x="116" y="145"/>
                      <a:pt x="129" y="147"/>
                      <a:pt x="140" y="150"/>
                    </a:cubicBezTo>
                    <a:cubicBezTo>
                      <a:pt x="133" y="167"/>
                      <a:pt x="123" y="180"/>
                      <a:pt x="112" y="185"/>
                    </a:cubicBezTo>
                    <a:moveTo>
                      <a:pt x="59" y="150"/>
                    </a:moveTo>
                    <a:cubicBezTo>
                      <a:pt x="71" y="147"/>
                      <a:pt x="83" y="145"/>
                      <a:pt x="96" y="145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3" y="186"/>
                      <a:pt x="90" y="185"/>
                      <a:pt x="87" y="185"/>
                    </a:cubicBezTo>
                    <a:cubicBezTo>
                      <a:pt x="76" y="180"/>
                      <a:pt x="66" y="167"/>
                      <a:pt x="59" y="150"/>
                    </a:cubicBezTo>
                    <a:moveTo>
                      <a:pt x="87" y="13"/>
                    </a:moveTo>
                    <a:cubicBezTo>
                      <a:pt x="90" y="12"/>
                      <a:pt x="93" y="12"/>
                      <a:pt x="96" y="12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3" y="53"/>
                      <a:pt x="71" y="51"/>
                      <a:pt x="59" y="48"/>
                    </a:cubicBezTo>
                    <a:cubicBezTo>
                      <a:pt x="66" y="31"/>
                      <a:pt x="76" y="18"/>
                      <a:pt x="87" y="13"/>
                    </a:cubicBezTo>
                    <a:moveTo>
                      <a:pt x="140" y="48"/>
                    </a:moveTo>
                    <a:cubicBezTo>
                      <a:pt x="129" y="51"/>
                      <a:pt x="116" y="53"/>
                      <a:pt x="104" y="53"/>
                    </a:cubicBezTo>
                    <a:cubicBezTo>
                      <a:pt x="104" y="12"/>
                      <a:pt x="104" y="12"/>
                      <a:pt x="104" y="12"/>
                    </a:cubicBezTo>
                    <a:cubicBezTo>
                      <a:pt x="106" y="12"/>
                      <a:pt x="109" y="12"/>
                      <a:pt x="112" y="13"/>
                    </a:cubicBezTo>
                    <a:cubicBezTo>
                      <a:pt x="123" y="18"/>
                      <a:pt x="133" y="31"/>
                      <a:pt x="140" y="48"/>
                    </a:cubicBezTo>
                    <a:moveTo>
                      <a:pt x="104" y="61"/>
                    </a:moveTo>
                    <a:cubicBezTo>
                      <a:pt x="117" y="61"/>
                      <a:pt x="130" y="59"/>
                      <a:pt x="143" y="55"/>
                    </a:cubicBezTo>
                    <a:cubicBezTo>
                      <a:pt x="146" y="67"/>
                      <a:pt x="148" y="81"/>
                      <a:pt x="149" y="95"/>
                    </a:cubicBezTo>
                    <a:cubicBezTo>
                      <a:pt x="104" y="95"/>
                      <a:pt x="104" y="95"/>
                      <a:pt x="104" y="95"/>
                    </a:cubicBezTo>
                    <a:lnTo>
                      <a:pt x="104" y="61"/>
                    </a:lnTo>
                    <a:close/>
                    <a:moveTo>
                      <a:pt x="96" y="61"/>
                    </a:moveTo>
                    <a:cubicBezTo>
                      <a:pt x="96" y="95"/>
                      <a:pt x="96" y="95"/>
                      <a:pt x="96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1" y="81"/>
                      <a:pt x="53" y="67"/>
                      <a:pt x="57" y="55"/>
                    </a:cubicBezTo>
                    <a:cubicBezTo>
                      <a:pt x="69" y="59"/>
                      <a:pt x="82" y="61"/>
                      <a:pt x="96" y="61"/>
                    </a:cubicBezTo>
                    <a:moveTo>
                      <a:pt x="42" y="95"/>
                    </a:moveTo>
                    <a:cubicBezTo>
                      <a:pt x="13" y="95"/>
                      <a:pt x="13" y="95"/>
                      <a:pt x="13" y="95"/>
                    </a:cubicBezTo>
                    <a:cubicBezTo>
                      <a:pt x="13" y="76"/>
                      <a:pt x="20" y="59"/>
                      <a:pt x="31" y="45"/>
                    </a:cubicBezTo>
                    <a:cubicBezTo>
                      <a:pt x="37" y="48"/>
                      <a:pt x="43" y="51"/>
                      <a:pt x="49" y="53"/>
                    </a:cubicBezTo>
                    <a:cubicBezTo>
                      <a:pt x="45" y="65"/>
                      <a:pt x="43" y="80"/>
                      <a:pt x="42" y="95"/>
                    </a:cubicBezTo>
                    <a:moveTo>
                      <a:pt x="42" y="103"/>
                    </a:moveTo>
                    <a:cubicBezTo>
                      <a:pt x="43" y="118"/>
                      <a:pt x="45" y="132"/>
                      <a:pt x="49" y="145"/>
                    </a:cubicBezTo>
                    <a:cubicBezTo>
                      <a:pt x="43" y="147"/>
                      <a:pt x="37" y="150"/>
                      <a:pt x="31" y="153"/>
                    </a:cubicBezTo>
                    <a:cubicBezTo>
                      <a:pt x="20" y="139"/>
                      <a:pt x="13" y="122"/>
                      <a:pt x="13" y="103"/>
                    </a:cubicBezTo>
                    <a:lnTo>
                      <a:pt x="42" y="103"/>
                    </a:lnTo>
                    <a:close/>
                    <a:moveTo>
                      <a:pt x="50" y="103"/>
                    </a:moveTo>
                    <a:cubicBezTo>
                      <a:pt x="96" y="103"/>
                      <a:pt x="96" y="103"/>
                      <a:pt x="96" y="103"/>
                    </a:cubicBezTo>
                    <a:cubicBezTo>
                      <a:pt x="96" y="137"/>
                      <a:pt x="96" y="137"/>
                      <a:pt x="96" y="137"/>
                    </a:cubicBezTo>
                    <a:cubicBezTo>
                      <a:pt x="82" y="137"/>
                      <a:pt x="69" y="139"/>
                      <a:pt x="57" y="142"/>
                    </a:cubicBezTo>
                    <a:cubicBezTo>
                      <a:pt x="53" y="131"/>
                      <a:pt x="51" y="117"/>
                      <a:pt x="50" y="103"/>
                    </a:cubicBezTo>
                    <a:moveTo>
                      <a:pt x="104" y="137"/>
                    </a:moveTo>
                    <a:cubicBezTo>
                      <a:pt x="104" y="103"/>
                      <a:pt x="104" y="103"/>
                      <a:pt x="104" y="103"/>
                    </a:cubicBezTo>
                    <a:cubicBezTo>
                      <a:pt x="149" y="103"/>
                      <a:pt x="149" y="103"/>
                      <a:pt x="149" y="103"/>
                    </a:cubicBezTo>
                    <a:cubicBezTo>
                      <a:pt x="148" y="117"/>
                      <a:pt x="146" y="131"/>
                      <a:pt x="143" y="142"/>
                    </a:cubicBezTo>
                    <a:cubicBezTo>
                      <a:pt x="130" y="139"/>
                      <a:pt x="117" y="137"/>
                      <a:pt x="104" y="137"/>
                    </a:cubicBezTo>
                    <a:moveTo>
                      <a:pt x="157" y="103"/>
                    </a:move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6" y="122"/>
                      <a:pt x="179" y="139"/>
                      <a:pt x="168" y="153"/>
                    </a:cubicBezTo>
                    <a:cubicBezTo>
                      <a:pt x="162" y="150"/>
                      <a:pt x="156" y="147"/>
                      <a:pt x="150" y="145"/>
                    </a:cubicBezTo>
                    <a:cubicBezTo>
                      <a:pt x="154" y="132"/>
                      <a:pt x="156" y="118"/>
                      <a:pt x="157" y="103"/>
                    </a:cubicBezTo>
                    <a:moveTo>
                      <a:pt x="157" y="95"/>
                    </a:moveTo>
                    <a:cubicBezTo>
                      <a:pt x="156" y="80"/>
                      <a:pt x="154" y="65"/>
                      <a:pt x="150" y="53"/>
                    </a:cubicBezTo>
                    <a:cubicBezTo>
                      <a:pt x="156" y="51"/>
                      <a:pt x="162" y="48"/>
                      <a:pt x="168" y="45"/>
                    </a:cubicBezTo>
                    <a:cubicBezTo>
                      <a:pt x="179" y="59"/>
                      <a:pt x="186" y="76"/>
                      <a:pt x="187" y="95"/>
                    </a:cubicBezTo>
                    <a:lnTo>
                      <a:pt x="157" y="95"/>
                    </a:lnTo>
                    <a:close/>
                    <a:moveTo>
                      <a:pt x="162" y="39"/>
                    </a:moveTo>
                    <a:cubicBezTo>
                      <a:pt x="158" y="41"/>
                      <a:pt x="153" y="43"/>
                      <a:pt x="147" y="45"/>
                    </a:cubicBezTo>
                    <a:cubicBezTo>
                      <a:pt x="143" y="34"/>
                      <a:pt x="137" y="25"/>
                      <a:pt x="131" y="18"/>
                    </a:cubicBezTo>
                    <a:cubicBezTo>
                      <a:pt x="143" y="22"/>
                      <a:pt x="154" y="29"/>
                      <a:pt x="162" y="39"/>
                    </a:cubicBezTo>
                    <a:moveTo>
                      <a:pt x="68" y="18"/>
                    </a:moveTo>
                    <a:cubicBezTo>
                      <a:pt x="62" y="25"/>
                      <a:pt x="56" y="34"/>
                      <a:pt x="52" y="45"/>
                    </a:cubicBezTo>
                    <a:cubicBezTo>
                      <a:pt x="46" y="43"/>
                      <a:pt x="41" y="41"/>
                      <a:pt x="37" y="39"/>
                    </a:cubicBezTo>
                    <a:cubicBezTo>
                      <a:pt x="46" y="29"/>
                      <a:pt x="56" y="22"/>
                      <a:pt x="68" y="18"/>
                    </a:cubicBezTo>
                    <a:moveTo>
                      <a:pt x="37" y="159"/>
                    </a:moveTo>
                    <a:cubicBezTo>
                      <a:pt x="41" y="157"/>
                      <a:pt x="46" y="154"/>
                      <a:pt x="52" y="152"/>
                    </a:cubicBezTo>
                    <a:cubicBezTo>
                      <a:pt x="56" y="163"/>
                      <a:pt x="62" y="173"/>
                      <a:pt x="68" y="180"/>
                    </a:cubicBezTo>
                    <a:cubicBezTo>
                      <a:pt x="56" y="175"/>
                      <a:pt x="46" y="168"/>
                      <a:pt x="37" y="159"/>
                    </a:cubicBezTo>
                    <a:moveTo>
                      <a:pt x="131" y="180"/>
                    </a:moveTo>
                    <a:cubicBezTo>
                      <a:pt x="137" y="173"/>
                      <a:pt x="143" y="163"/>
                      <a:pt x="147" y="152"/>
                    </a:cubicBezTo>
                    <a:cubicBezTo>
                      <a:pt x="153" y="154"/>
                      <a:pt x="158" y="157"/>
                      <a:pt x="162" y="159"/>
                    </a:cubicBezTo>
                    <a:cubicBezTo>
                      <a:pt x="154" y="168"/>
                      <a:pt x="143" y="175"/>
                      <a:pt x="131" y="18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Freeform: Shape 58"/>
              <p:cNvSpPr>
                <a:spLocks/>
              </p:cNvSpPr>
              <p:nvPr/>
            </p:nvSpPr>
            <p:spPr bwMode="auto">
              <a:xfrm>
                <a:off x="2087971" y="4322344"/>
                <a:ext cx="549722" cy="523268"/>
              </a:xfrm>
              <a:custGeom>
                <a:avLst/>
                <a:gdLst>
                  <a:gd name="T0" fmla="*/ 43 w 202"/>
                  <a:gd name="T1" fmla="*/ 118 h 192"/>
                  <a:gd name="T2" fmla="*/ 29 w 202"/>
                  <a:gd name="T3" fmla="*/ 88 h 192"/>
                  <a:gd name="T4" fmla="*/ 69 w 202"/>
                  <a:gd name="T5" fmla="*/ 77 h 192"/>
                  <a:gd name="T6" fmla="*/ 49 w 202"/>
                  <a:gd name="T7" fmla="*/ 145 h 192"/>
                  <a:gd name="T8" fmla="*/ 49 w 202"/>
                  <a:gd name="T9" fmla="*/ 47 h 192"/>
                  <a:gd name="T10" fmla="*/ 49 w 202"/>
                  <a:gd name="T11" fmla="*/ 145 h 192"/>
                  <a:gd name="T12" fmla="*/ 86 w 202"/>
                  <a:gd name="T13" fmla="*/ 96 h 192"/>
                  <a:gd name="T14" fmla="*/ 12 w 202"/>
                  <a:gd name="T15" fmla="*/ 96 h 192"/>
                  <a:gd name="T16" fmla="*/ 177 w 202"/>
                  <a:gd name="T17" fmla="*/ 76 h 192"/>
                  <a:gd name="T18" fmla="*/ 102 w 202"/>
                  <a:gd name="T19" fmla="*/ 84 h 192"/>
                  <a:gd name="T20" fmla="*/ 177 w 202"/>
                  <a:gd name="T21" fmla="*/ 76 h 192"/>
                  <a:gd name="T22" fmla="*/ 94 w 202"/>
                  <a:gd name="T23" fmla="*/ 51 h 192"/>
                  <a:gd name="T24" fmla="*/ 153 w 202"/>
                  <a:gd name="T25" fmla="*/ 59 h 192"/>
                  <a:gd name="T26" fmla="*/ 202 w 202"/>
                  <a:gd name="T27" fmla="*/ 49 h 192"/>
                  <a:gd name="T28" fmla="*/ 192 w 202"/>
                  <a:gd name="T29" fmla="*/ 192 h 192"/>
                  <a:gd name="T30" fmla="*/ 45 w 202"/>
                  <a:gd name="T31" fmla="*/ 182 h 192"/>
                  <a:gd name="T32" fmla="*/ 49 w 202"/>
                  <a:gd name="T33" fmla="*/ 151 h 192"/>
                  <a:gd name="T34" fmla="*/ 57 w 202"/>
                  <a:gd name="T35" fmla="*/ 180 h 192"/>
                  <a:gd name="T36" fmla="*/ 190 w 202"/>
                  <a:gd name="T37" fmla="*/ 55 h 192"/>
                  <a:gd name="T38" fmla="*/ 147 w 202"/>
                  <a:gd name="T39" fmla="*/ 39 h 192"/>
                  <a:gd name="T40" fmla="*/ 57 w 202"/>
                  <a:gd name="T41" fmla="*/ 12 h 192"/>
                  <a:gd name="T42" fmla="*/ 49 w 202"/>
                  <a:gd name="T43" fmla="*/ 41 h 192"/>
                  <a:gd name="T44" fmla="*/ 45 w 202"/>
                  <a:gd name="T45" fmla="*/ 10 h 192"/>
                  <a:gd name="T46" fmla="*/ 153 w 202"/>
                  <a:gd name="T47" fmla="*/ 0 h 192"/>
                  <a:gd name="T48" fmla="*/ 157 w 202"/>
                  <a:gd name="T49" fmla="*/ 1 h 192"/>
                  <a:gd name="T50" fmla="*/ 202 w 202"/>
                  <a:gd name="T51" fmla="*/ 49 h 192"/>
                  <a:gd name="T52" fmla="*/ 182 w 202"/>
                  <a:gd name="T53" fmla="*/ 43 h 192"/>
                  <a:gd name="T54" fmla="*/ 159 w 202"/>
                  <a:gd name="T55" fmla="*/ 39 h 192"/>
                  <a:gd name="T56" fmla="*/ 182 w 202"/>
                  <a:gd name="T57" fmla="*/ 43 h 192"/>
                  <a:gd name="T58" fmla="*/ 137 w 202"/>
                  <a:gd name="T59" fmla="*/ 158 h 192"/>
                  <a:gd name="T60" fmla="*/ 70 w 202"/>
                  <a:gd name="T61" fmla="*/ 150 h 192"/>
                  <a:gd name="T62" fmla="*/ 177 w 202"/>
                  <a:gd name="T63" fmla="*/ 101 h 192"/>
                  <a:gd name="T64" fmla="*/ 102 w 202"/>
                  <a:gd name="T65" fmla="*/ 109 h 192"/>
                  <a:gd name="T66" fmla="*/ 177 w 202"/>
                  <a:gd name="T67" fmla="*/ 101 h 192"/>
                  <a:gd name="T68" fmla="*/ 95 w 202"/>
                  <a:gd name="T69" fmla="*/ 125 h 192"/>
                  <a:gd name="T70" fmla="*/ 177 w 202"/>
                  <a:gd name="T71" fmla="*/ 133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2" h="192">
                    <a:moveTo>
                      <a:pt x="78" y="87"/>
                    </a:moveTo>
                    <a:cubicBezTo>
                      <a:pt x="43" y="118"/>
                      <a:pt x="43" y="118"/>
                      <a:pt x="43" y="118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43" y="100"/>
                      <a:pt x="43" y="100"/>
                      <a:pt x="43" y="100"/>
                    </a:cubicBezTo>
                    <a:cubicBezTo>
                      <a:pt x="69" y="77"/>
                      <a:pt x="69" y="77"/>
                      <a:pt x="69" y="77"/>
                    </a:cubicBezTo>
                    <a:lnTo>
                      <a:pt x="78" y="87"/>
                    </a:lnTo>
                    <a:close/>
                    <a:moveTo>
                      <a:pt x="49" y="145"/>
                    </a:moveTo>
                    <a:cubicBezTo>
                      <a:pt x="22" y="145"/>
                      <a:pt x="0" y="123"/>
                      <a:pt x="0" y="96"/>
                    </a:cubicBezTo>
                    <a:cubicBezTo>
                      <a:pt x="0" y="69"/>
                      <a:pt x="22" y="47"/>
                      <a:pt x="49" y="47"/>
                    </a:cubicBezTo>
                    <a:cubicBezTo>
                      <a:pt x="76" y="47"/>
                      <a:pt x="98" y="69"/>
                      <a:pt x="98" y="96"/>
                    </a:cubicBezTo>
                    <a:cubicBezTo>
                      <a:pt x="98" y="123"/>
                      <a:pt x="76" y="145"/>
                      <a:pt x="49" y="145"/>
                    </a:cubicBezTo>
                    <a:moveTo>
                      <a:pt x="49" y="133"/>
                    </a:moveTo>
                    <a:cubicBezTo>
                      <a:pt x="69" y="133"/>
                      <a:pt x="86" y="116"/>
                      <a:pt x="86" y="96"/>
                    </a:cubicBezTo>
                    <a:cubicBezTo>
                      <a:pt x="86" y="76"/>
                      <a:pt x="69" y="59"/>
                      <a:pt x="49" y="59"/>
                    </a:cubicBezTo>
                    <a:cubicBezTo>
                      <a:pt x="29" y="59"/>
                      <a:pt x="12" y="76"/>
                      <a:pt x="12" y="96"/>
                    </a:cubicBezTo>
                    <a:cubicBezTo>
                      <a:pt x="12" y="116"/>
                      <a:pt x="29" y="133"/>
                      <a:pt x="49" y="133"/>
                    </a:cubicBezTo>
                    <a:moveTo>
                      <a:pt x="177" y="76"/>
                    </a:moveTo>
                    <a:cubicBezTo>
                      <a:pt x="100" y="76"/>
                      <a:pt x="100" y="76"/>
                      <a:pt x="100" y="76"/>
                    </a:cubicBezTo>
                    <a:cubicBezTo>
                      <a:pt x="101" y="79"/>
                      <a:pt x="102" y="81"/>
                      <a:pt x="102" y="84"/>
                    </a:cubicBezTo>
                    <a:cubicBezTo>
                      <a:pt x="177" y="84"/>
                      <a:pt x="177" y="84"/>
                      <a:pt x="177" y="84"/>
                    </a:cubicBezTo>
                    <a:lnTo>
                      <a:pt x="177" y="76"/>
                    </a:lnTo>
                    <a:close/>
                    <a:moveTo>
                      <a:pt x="144" y="51"/>
                    </a:move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0" y="58"/>
                      <a:pt x="147" y="55"/>
                      <a:pt x="144" y="51"/>
                    </a:cubicBezTo>
                    <a:moveTo>
                      <a:pt x="202" y="49"/>
                    </a:moveTo>
                    <a:cubicBezTo>
                      <a:pt x="202" y="182"/>
                      <a:pt x="202" y="182"/>
                      <a:pt x="202" y="182"/>
                    </a:cubicBezTo>
                    <a:cubicBezTo>
                      <a:pt x="202" y="188"/>
                      <a:pt x="198" y="192"/>
                      <a:pt x="192" y="19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49" y="192"/>
                      <a:pt x="45" y="188"/>
                      <a:pt x="45" y="182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46" y="151"/>
                      <a:pt x="48" y="151"/>
                      <a:pt x="49" y="151"/>
                    </a:cubicBezTo>
                    <a:cubicBezTo>
                      <a:pt x="52" y="151"/>
                      <a:pt x="54" y="150"/>
                      <a:pt x="57" y="150"/>
                    </a:cubicBezTo>
                    <a:cubicBezTo>
                      <a:pt x="57" y="180"/>
                      <a:pt x="57" y="180"/>
                      <a:pt x="57" y="180"/>
                    </a:cubicBezTo>
                    <a:cubicBezTo>
                      <a:pt x="190" y="180"/>
                      <a:pt x="190" y="180"/>
                      <a:pt x="190" y="180"/>
                    </a:cubicBezTo>
                    <a:cubicBezTo>
                      <a:pt x="190" y="55"/>
                      <a:pt x="190" y="55"/>
                      <a:pt x="190" y="55"/>
                    </a:cubicBezTo>
                    <a:cubicBezTo>
                      <a:pt x="163" y="55"/>
                      <a:pt x="163" y="55"/>
                      <a:pt x="163" y="55"/>
                    </a:cubicBezTo>
                    <a:cubicBezTo>
                      <a:pt x="154" y="55"/>
                      <a:pt x="147" y="48"/>
                      <a:pt x="147" y="39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4" y="42"/>
                      <a:pt x="52" y="41"/>
                      <a:pt x="49" y="41"/>
                    </a:cubicBezTo>
                    <a:cubicBezTo>
                      <a:pt x="48" y="41"/>
                      <a:pt x="46" y="41"/>
                      <a:pt x="45" y="42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4"/>
                      <a:pt x="49" y="0"/>
                      <a:pt x="55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5" y="0"/>
                      <a:pt x="156" y="0"/>
                      <a:pt x="157" y="1"/>
                    </a:cubicBezTo>
                    <a:cubicBezTo>
                      <a:pt x="200" y="44"/>
                      <a:pt x="200" y="44"/>
                      <a:pt x="200" y="44"/>
                    </a:cubicBezTo>
                    <a:cubicBezTo>
                      <a:pt x="202" y="46"/>
                      <a:pt x="202" y="46"/>
                      <a:pt x="202" y="49"/>
                    </a:cubicBezTo>
                    <a:cubicBezTo>
                      <a:pt x="202" y="49"/>
                      <a:pt x="202" y="49"/>
                      <a:pt x="202" y="49"/>
                    </a:cubicBezTo>
                    <a:moveTo>
                      <a:pt x="182" y="43"/>
                    </a:moveTo>
                    <a:cubicBezTo>
                      <a:pt x="159" y="20"/>
                      <a:pt x="159" y="20"/>
                      <a:pt x="159" y="20"/>
                    </a:cubicBezTo>
                    <a:cubicBezTo>
                      <a:pt x="159" y="39"/>
                      <a:pt x="159" y="39"/>
                      <a:pt x="159" y="39"/>
                    </a:cubicBezTo>
                    <a:cubicBezTo>
                      <a:pt x="159" y="42"/>
                      <a:pt x="161" y="43"/>
                      <a:pt x="163" y="43"/>
                    </a:cubicBezTo>
                    <a:lnTo>
                      <a:pt x="182" y="43"/>
                    </a:lnTo>
                    <a:close/>
                    <a:moveTo>
                      <a:pt x="70" y="158"/>
                    </a:moveTo>
                    <a:cubicBezTo>
                      <a:pt x="137" y="158"/>
                      <a:pt x="137" y="158"/>
                      <a:pt x="137" y="158"/>
                    </a:cubicBezTo>
                    <a:cubicBezTo>
                      <a:pt x="137" y="150"/>
                      <a:pt x="137" y="150"/>
                      <a:pt x="137" y="150"/>
                    </a:cubicBezTo>
                    <a:cubicBezTo>
                      <a:pt x="70" y="150"/>
                      <a:pt x="70" y="150"/>
                      <a:pt x="70" y="150"/>
                    </a:cubicBezTo>
                    <a:lnTo>
                      <a:pt x="70" y="158"/>
                    </a:lnTo>
                    <a:close/>
                    <a:moveTo>
                      <a:pt x="177" y="101"/>
                    </a:move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3" y="103"/>
                      <a:pt x="103" y="106"/>
                      <a:pt x="102" y="109"/>
                    </a:cubicBezTo>
                    <a:cubicBezTo>
                      <a:pt x="177" y="109"/>
                      <a:pt x="177" y="109"/>
                      <a:pt x="177" y="109"/>
                    </a:cubicBezTo>
                    <a:lnTo>
                      <a:pt x="177" y="101"/>
                    </a:lnTo>
                    <a:close/>
                    <a:moveTo>
                      <a:pt x="177" y="125"/>
                    </a:moveTo>
                    <a:cubicBezTo>
                      <a:pt x="95" y="125"/>
                      <a:pt x="95" y="125"/>
                      <a:pt x="95" y="125"/>
                    </a:cubicBezTo>
                    <a:cubicBezTo>
                      <a:pt x="93" y="128"/>
                      <a:pt x="91" y="131"/>
                      <a:pt x="89" y="133"/>
                    </a:cubicBezTo>
                    <a:cubicBezTo>
                      <a:pt x="177" y="133"/>
                      <a:pt x="177" y="133"/>
                      <a:pt x="177" y="133"/>
                    </a:cubicBezTo>
                    <a:lnTo>
                      <a:pt x="177" y="12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6205686" y="2602458"/>
              <a:ext cx="5154395" cy="823123"/>
              <a:chOff x="6360062" y="2221370"/>
              <a:chExt cx="5154395" cy="823123"/>
            </a:xfrm>
          </p:grpSpPr>
          <p:sp>
            <p:nvSpPr>
              <p:cNvPr id="40" name="Freeform: Shape 49"/>
              <p:cNvSpPr/>
              <p:nvPr/>
            </p:nvSpPr>
            <p:spPr>
              <a:xfrm>
                <a:off x="6360062" y="2221370"/>
                <a:ext cx="586202" cy="586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B90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Freeform: Shape 50"/>
              <p:cNvSpPr/>
              <p:nvPr/>
            </p:nvSpPr>
            <p:spPr>
              <a:xfrm>
                <a:off x="6539174" y="2394906"/>
                <a:ext cx="227978" cy="23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7083556" y="2246858"/>
                <a:ext cx="4430901" cy="797635"/>
                <a:chOff x="1531598" y="3925509"/>
                <a:chExt cx="4430901" cy="797635"/>
              </a:xfrm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1531598" y="4286841"/>
                  <a:ext cx="4430901" cy="436303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The user can demonstrate on a projector or computer, or print the presentation and make it into a film to be used</a:t>
                  </a:r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1531599" y="3925509"/>
                  <a:ext cx="1711648" cy="4027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标题文字添加</a:t>
                  </a:r>
                </a:p>
              </p:txBody>
            </p:sp>
          </p:grpSp>
        </p:grpSp>
        <p:grpSp>
          <p:nvGrpSpPr>
            <p:cNvPr id="61" name="组合 60"/>
            <p:cNvGrpSpPr/>
            <p:nvPr/>
          </p:nvGrpSpPr>
          <p:grpSpPr>
            <a:xfrm>
              <a:off x="6205686" y="3884357"/>
              <a:ext cx="5154395" cy="816117"/>
              <a:chOff x="6360062" y="3503269"/>
              <a:chExt cx="5154395" cy="816117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6360062" y="3503269"/>
                <a:ext cx="586202" cy="586201"/>
                <a:chOff x="6360062" y="3503269"/>
                <a:chExt cx="586202" cy="586201"/>
              </a:xfrm>
            </p:grpSpPr>
            <p:sp>
              <p:nvSpPr>
                <p:cNvPr id="36" name="Freeform: Shape 43"/>
                <p:cNvSpPr/>
                <p:nvPr/>
              </p:nvSpPr>
              <p:spPr>
                <a:xfrm>
                  <a:off x="6360062" y="3503269"/>
                  <a:ext cx="586202" cy="5862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: Shape 50"/>
                <p:cNvSpPr/>
                <p:nvPr/>
              </p:nvSpPr>
              <p:spPr>
                <a:xfrm>
                  <a:off x="6539174" y="3676806"/>
                  <a:ext cx="227978" cy="2391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7083556" y="3521751"/>
                <a:ext cx="4430901" cy="797635"/>
                <a:chOff x="1531598" y="3925509"/>
                <a:chExt cx="4430901" cy="797635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531598" y="4286841"/>
                  <a:ext cx="4430901" cy="436303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The user can demonstrate on a projector or computer, or print the presentation and make it into a film to be used</a:t>
                  </a:r>
                </a:p>
              </p:txBody>
            </p:sp>
            <p:sp>
              <p:nvSpPr>
                <p:cNvPr id="48" name="文本框 47"/>
                <p:cNvSpPr txBox="1"/>
                <p:nvPr/>
              </p:nvSpPr>
              <p:spPr>
                <a:xfrm>
                  <a:off x="1531599" y="3925509"/>
                  <a:ext cx="1711648" cy="4027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标题文字添加</a:t>
                  </a:r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6205686" y="5166260"/>
              <a:ext cx="5154395" cy="804531"/>
              <a:chOff x="6360062" y="4785172"/>
              <a:chExt cx="5154395" cy="804531"/>
            </a:xfrm>
          </p:grpSpPr>
          <p:grpSp>
            <p:nvGrpSpPr>
              <p:cNvPr id="28" name="Group 33"/>
              <p:cNvGrpSpPr/>
              <p:nvPr/>
            </p:nvGrpSpPr>
            <p:grpSpPr>
              <a:xfrm>
                <a:off x="6360062" y="4785172"/>
                <a:ext cx="586202" cy="586201"/>
                <a:chOff x="0" y="0"/>
                <a:chExt cx="767929" cy="767929"/>
              </a:xfrm>
            </p:grpSpPr>
            <p:sp>
              <p:nvSpPr>
                <p:cNvPr id="32" name="Freeform: Shape 37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FF940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: Shape 38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083556" y="4792068"/>
                <a:ext cx="4430901" cy="797635"/>
                <a:chOff x="1531598" y="3925509"/>
                <a:chExt cx="4430901" cy="797635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1531598" y="4286841"/>
                  <a:ext cx="4430901" cy="436303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The user can demonstrate on a projector or computer, or print the presentation and make it into a film to be used</a:t>
                  </a:r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1531599" y="3925509"/>
                  <a:ext cx="1711648" cy="4027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标题文字添加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589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64B9539-F69D-4779-8AE2-88E794C67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8CAA99-0F8A-4461-B8E5-772FF6BF1932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D03496-5AAC-4F52-A257-3F7F95E1CEC5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EB8540-E7F2-41FF-8062-F57AB513C9C1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2AD125B-DC35-44D2-A205-141EECE4E095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2C10091-F4BD-49F3-968A-884823F38CA8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5BC6E28-953D-4471-A83B-5C72CA763E3B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592464401"/>
              </p:ext>
            </p:extLst>
          </p:nvPr>
        </p:nvGraphicFramePr>
        <p:xfrm>
          <a:off x="1288258" y="2198129"/>
          <a:ext cx="9615487" cy="244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395413" y="5239660"/>
            <a:ext cx="940117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The user can demonstrate on a </a:t>
            </a:r>
            <a:r>
              <a:rPr lang="en-US" altLang="zh-CN" sz="1000" dirty="0" err="1">
                <a:solidFill>
                  <a:schemeClr val="bg1"/>
                </a:solidFill>
                <a:cs typeface="+mn-ea"/>
                <a:sym typeface="+mn-lt"/>
              </a:rPr>
              <a:t>projecThe</a:t>
            </a: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 user can demonstrate on a projector or computer, or print the presentation and make it into a film to be </a:t>
            </a:r>
            <a:r>
              <a:rPr lang="en-US" altLang="zh-CN" sz="1000" dirty="0" err="1">
                <a:solidFill>
                  <a:schemeClr val="bg1"/>
                </a:solidFill>
                <a:cs typeface="+mn-ea"/>
                <a:sym typeface="+mn-lt"/>
              </a:rPr>
              <a:t>usedtor</a:t>
            </a: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 or The user can demonstrate on a projector or computer, or print the presentation and make it into a film to be </a:t>
            </a:r>
            <a:r>
              <a:rPr lang="en-US" altLang="zh-CN" sz="1000" dirty="0" err="1">
                <a:solidFill>
                  <a:schemeClr val="bg1"/>
                </a:solidFill>
                <a:cs typeface="+mn-ea"/>
                <a:sym typeface="+mn-lt"/>
              </a:rPr>
              <a:t>usedcomputer</a:t>
            </a: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, or print the presentation and make it into a film to be used</a:t>
            </a:r>
          </a:p>
        </p:txBody>
      </p:sp>
      <p:sp>
        <p:nvSpPr>
          <p:cNvPr id="7" name="矩形 6"/>
          <p:cNvSpPr/>
          <p:nvPr/>
        </p:nvSpPr>
        <p:spPr>
          <a:xfrm>
            <a:off x="1395413" y="4853027"/>
            <a:ext cx="2241975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标题文字添加</a:t>
            </a:r>
          </a:p>
        </p:txBody>
      </p:sp>
    </p:spTree>
    <p:extLst>
      <p:ext uri="{BB962C8B-B14F-4D97-AF65-F5344CB8AC3E}">
        <p14:creationId xmlns:p14="http://schemas.microsoft.com/office/powerpoint/2010/main" val="348526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EE6F6D-E255-4C8A-B9AD-BFF2ECC321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30EF93-2FFF-4BC9-8AB7-9FBE9DFCE388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超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自我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6F879-B181-4CB7-8AED-7C90FDAC8835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9B1444A-7372-40D3-A048-5621390C3A0C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5558951-AC1C-4A9F-9A91-BC828D694104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BDBD47E-E6AE-40F7-845B-8E7B1C3A75FE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2A74B0B-F2FB-4EBE-9739-58CAC7982A3A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907C301-4EFA-43F2-958C-FEB04AC6DC39}"/>
              </a:ext>
            </a:extLst>
          </p:cNvPr>
          <p:cNvSpPr/>
          <p:nvPr/>
        </p:nvSpPr>
        <p:spPr>
          <a:xfrm>
            <a:off x="4635047" y="2255384"/>
            <a:ext cx="2921908" cy="2921908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03405E-DB8A-4691-A6DA-52ED84799CFE}"/>
              </a:ext>
            </a:extLst>
          </p:cNvPr>
          <p:cNvSpPr/>
          <p:nvPr/>
        </p:nvSpPr>
        <p:spPr>
          <a:xfrm>
            <a:off x="4351565" y="4914870"/>
            <a:ext cx="540887" cy="540886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41795B-0F1B-422F-B517-32BF3FB30EE7}"/>
              </a:ext>
            </a:extLst>
          </p:cNvPr>
          <p:cNvSpPr/>
          <p:nvPr/>
        </p:nvSpPr>
        <p:spPr>
          <a:xfrm>
            <a:off x="6458857" y="2015416"/>
            <a:ext cx="1367065" cy="1367065"/>
          </a:xfrm>
          <a:prstGeom prst="rect">
            <a:avLst/>
          </a:prstGeom>
          <a:noFill/>
          <a:ln w="38100">
            <a:solidFill>
              <a:srgbClr val="FFB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4E0C922-F21C-464C-81DE-3B61EC16DEA7}"/>
              </a:ext>
            </a:extLst>
          </p:cNvPr>
          <p:cNvSpPr txBox="1"/>
          <p:nvPr/>
        </p:nvSpPr>
        <p:spPr>
          <a:xfrm>
            <a:off x="5153891" y="2746842"/>
            <a:ext cx="188421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/>
            <a:r>
              <a:rPr lang="zh-CN" altLang="en-US" sz="6000" b="1" dirty="0">
                <a:solidFill>
                  <a:srgbClr val="000000">
                    <a:lumMod val="85000"/>
                    <a:lumOff val="15000"/>
                  </a:srgbClr>
                </a:solidFill>
                <a:cs typeface="+mn-ea"/>
                <a:sym typeface="+mn-lt"/>
              </a:rPr>
              <a:t>所获荣誉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3B9248B-F7EA-4790-9C2B-53EC57B95827}"/>
              </a:ext>
            </a:extLst>
          </p:cNvPr>
          <p:cNvSpPr txBox="1"/>
          <p:nvPr/>
        </p:nvSpPr>
        <p:spPr>
          <a:xfrm>
            <a:off x="6870615" y="4710831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1/4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580CE3C-691D-467A-9AA9-3A04BF72F290}"/>
              </a:ext>
            </a:extLst>
          </p:cNvPr>
          <p:cNvCxnSpPr>
            <a:cxnSpLocks/>
          </p:cNvCxnSpPr>
          <p:nvPr/>
        </p:nvCxnSpPr>
        <p:spPr>
          <a:xfrm flipH="1">
            <a:off x="7874010" y="1332662"/>
            <a:ext cx="1349879" cy="721960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57A2FDB-BEA2-45BF-BE67-58B4647CF2A1}"/>
              </a:ext>
            </a:extLst>
          </p:cNvPr>
          <p:cNvCxnSpPr>
            <a:cxnSpLocks/>
          </p:cNvCxnSpPr>
          <p:nvPr/>
        </p:nvCxnSpPr>
        <p:spPr>
          <a:xfrm flipH="1">
            <a:off x="7874010" y="1778002"/>
            <a:ext cx="864676" cy="462459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BD65EA-A1E5-47D4-926E-829CC185B273}"/>
              </a:ext>
            </a:extLst>
          </p:cNvPr>
          <p:cNvCxnSpPr>
            <a:cxnSpLocks/>
          </p:cNvCxnSpPr>
          <p:nvPr/>
        </p:nvCxnSpPr>
        <p:spPr>
          <a:xfrm flipH="1">
            <a:off x="3131699" y="4873328"/>
            <a:ext cx="1088988" cy="582428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0D5E174-7337-44EF-A063-CFFC1ECB1A4B}"/>
              </a:ext>
            </a:extLst>
          </p:cNvPr>
          <p:cNvCxnSpPr>
            <a:cxnSpLocks/>
          </p:cNvCxnSpPr>
          <p:nvPr/>
        </p:nvCxnSpPr>
        <p:spPr>
          <a:xfrm flipH="1">
            <a:off x="2512965" y="5102885"/>
            <a:ext cx="1707723" cy="913346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2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2" grpId="0" animBg="1"/>
      <p:bldP spid="30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79478A6-4B66-45F5-8D14-D5362DA6BE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C7E8FD-1234-4D15-A5F0-10F79F911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43"/>
          <a:stretch/>
        </p:blipFill>
        <p:spPr>
          <a:xfrm>
            <a:off x="1401142" y="2356701"/>
            <a:ext cx="1810669" cy="45013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6DEF00-6740-47D7-9016-EF1D0AD7FF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43"/>
          <a:stretch/>
        </p:blipFill>
        <p:spPr>
          <a:xfrm>
            <a:off x="6263208" y="2356701"/>
            <a:ext cx="1841152" cy="45013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173DA7B-5219-4CB1-BFC2-AE3FFF5F6B7A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97C898-E3A7-4293-945B-271FADE4B607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BEE2CC2-A684-4B74-9596-44A8730682F7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7F596F6-94F6-490E-9DF0-EC031FBD7186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722B4EB-B9C8-4ACA-8F58-21A44A28E402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CC6AB60-F3B0-4C5B-B76D-C4D534C4F128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3660423" y="3681989"/>
            <a:ext cx="2284771" cy="1210036"/>
            <a:chOff x="5354322" y="1967781"/>
            <a:chExt cx="2284771" cy="1210036"/>
          </a:xfrm>
        </p:grpSpPr>
        <p:sp>
          <p:nvSpPr>
            <p:cNvPr id="8" name="矩形 7"/>
            <p:cNvSpPr/>
            <p:nvPr/>
          </p:nvSpPr>
          <p:spPr>
            <a:xfrm>
              <a:off x="5354322" y="2346820"/>
              <a:ext cx="2284771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354323" y="1967781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567256" y="3681989"/>
            <a:ext cx="2284771" cy="1210036"/>
            <a:chOff x="5354322" y="1967781"/>
            <a:chExt cx="2284771" cy="1210036"/>
          </a:xfrm>
        </p:grpSpPr>
        <p:sp>
          <p:nvSpPr>
            <p:cNvPr id="11" name="矩形 10"/>
            <p:cNvSpPr/>
            <p:nvPr/>
          </p:nvSpPr>
          <p:spPr>
            <a:xfrm>
              <a:off x="5354322" y="2346820"/>
              <a:ext cx="2284771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5354323" y="1967781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01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968DB5DD-ED08-46FA-AA32-A11CCA9F91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0B30601-840F-470B-8481-9EDC81C9C976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DE54D2D-37B6-461B-B10C-252C886F7DAB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EE3D277-8C45-437F-A5B4-DCC05FE796AF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EC54403-2BB9-408F-8D9E-FC09738A0645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AB9C3A2-05CC-4417-AA2A-E3113BE2A28A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9270ECC-5B2D-49F9-BD40-8932E003ADA3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B4C389-A497-4F46-9EBB-6D9DFBF2B203}"/>
              </a:ext>
            </a:extLst>
          </p:cNvPr>
          <p:cNvGrpSpPr/>
          <p:nvPr/>
        </p:nvGrpSpPr>
        <p:grpSpPr>
          <a:xfrm>
            <a:off x="1302545" y="2491873"/>
            <a:ext cx="9586913" cy="3271456"/>
            <a:chOff x="1055687" y="2069397"/>
            <a:chExt cx="10080625" cy="3439931"/>
          </a:xfrm>
        </p:grpSpPr>
        <p:sp>
          <p:nvSpPr>
            <p:cNvPr id="4" name="ïṩḷïḑe"/>
            <p:cNvSpPr/>
            <p:nvPr/>
          </p:nvSpPr>
          <p:spPr>
            <a:xfrm>
              <a:off x="1055687" y="2069397"/>
              <a:ext cx="5267391" cy="3439930"/>
            </a:xfrm>
            <a:prstGeom prst="rect">
              <a:avLst/>
            </a:prstGeom>
            <a:blipFill>
              <a:blip r:embed="rId3"/>
              <a:srcRect/>
              <a:stretch>
                <a:fillRect l="-8070" r="-803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379743" y="2069398"/>
              <a:ext cx="2349953" cy="1699966"/>
              <a:chOff x="6379743" y="2069398"/>
              <a:chExt cx="2349953" cy="1699966"/>
            </a:xfrm>
          </p:grpSpPr>
          <p:sp>
            <p:nvSpPr>
              <p:cNvPr id="5" name="iśḻíḓé"/>
              <p:cNvSpPr/>
              <p:nvPr/>
            </p:nvSpPr>
            <p:spPr>
              <a:xfrm>
                <a:off x="6379743" y="2069398"/>
                <a:ext cx="2349953" cy="1699966"/>
              </a:xfrm>
              <a:prstGeom prst="rect">
                <a:avLst/>
              </a:prstGeom>
              <a:solidFill>
                <a:srgbClr val="FFB9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6573370" y="2453941"/>
                <a:ext cx="1962698" cy="1044218"/>
                <a:chOff x="1891541" y="2349127"/>
                <a:chExt cx="1962698" cy="1044218"/>
              </a:xfrm>
            </p:grpSpPr>
            <p:sp>
              <p:nvSpPr>
                <p:cNvPr id="27" name="文本框 26"/>
                <p:cNvSpPr txBox="1"/>
                <p:nvPr/>
              </p:nvSpPr>
              <p:spPr>
                <a:xfrm>
                  <a:off x="2037113" y="2349127"/>
                  <a:ext cx="1671556" cy="3559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CN" altLang="en-US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标题文字添加</a:t>
                  </a: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1891541" y="2715144"/>
                  <a:ext cx="1962698" cy="678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print the presentation and make it film to be used in a wider field</a:t>
                  </a:r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6379743" y="3809362"/>
              <a:ext cx="2349953" cy="1699966"/>
              <a:chOff x="6379743" y="3809362"/>
              <a:chExt cx="2349953" cy="1699966"/>
            </a:xfrm>
          </p:grpSpPr>
          <p:sp>
            <p:nvSpPr>
              <p:cNvPr id="6" name="îslïdê"/>
              <p:cNvSpPr/>
              <p:nvPr/>
            </p:nvSpPr>
            <p:spPr>
              <a:xfrm>
                <a:off x="6379743" y="3809362"/>
                <a:ext cx="2349953" cy="1699966"/>
              </a:xfrm>
              <a:prstGeom prst="rect">
                <a:avLst/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573370" y="4193905"/>
                <a:ext cx="1962698" cy="1044218"/>
                <a:chOff x="1891541" y="2349127"/>
                <a:chExt cx="1962698" cy="1044218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2037113" y="2349127"/>
                  <a:ext cx="1671556" cy="3559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CN" altLang="en-US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标题文字添加</a:t>
                  </a: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1891541" y="2715144"/>
                  <a:ext cx="1962698" cy="678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print the presentation and make it film to be used in a wider field</a:t>
                  </a:r>
                </a:p>
              </p:txBody>
            </p:sp>
          </p:grpSp>
        </p:grpSp>
        <p:grpSp>
          <p:nvGrpSpPr>
            <p:cNvPr id="38" name="组合 37"/>
            <p:cNvGrpSpPr/>
            <p:nvPr/>
          </p:nvGrpSpPr>
          <p:grpSpPr>
            <a:xfrm>
              <a:off x="8786359" y="2069397"/>
              <a:ext cx="2349953" cy="1699966"/>
              <a:chOff x="8786359" y="2069397"/>
              <a:chExt cx="2349953" cy="1699966"/>
            </a:xfrm>
          </p:grpSpPr>
          <p:sp>
            <p:nvSpPr>
              <p:cNvPr id="8" name="iś1íḍê"/>
              <p:cNvSpPr/>
              <p:nvPr/>
            </p:nvSpPr>
            <p:spPr>
              <a:xfrm>
                <a:off x="8786359" y="2069397"/>
                <a:ext cx="2349953" cy="1699966"/>
              </a:xfrm>
              <a:prstGeom prst="rect">
                <a:avLst/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8960970" y="2453941"/>
                <a:ext cx="1962698" cy="1044218"/>
                <a:chOff x="1891541" y="2349127"/>
                <a:chExt cx="1962698" cy="1044218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2037113" y="2349127"/>
                  <a:ext cx="1671556" cy="3559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CN" altLang="en-US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标题文字添加</a:t>
                  </a: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891541" y="2715144"/>
                  <a:ext cx="1962698" cy="678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print the presentation and make it film to be used in a wider field</a:t>
                  </a:r>
                </a:p>
              </p:txBody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8786359" y="3809361"/>
              <a:ext cx="2349953" cy="1699966"/>
              <a:chOff x="8786359" y="3809361"/>
              <a:chExt cx="2349953" cy="1699966"/>
            </a:xfrm>
          </p:grpSpPr>
          <p:sp>
            <p:nvSpPr>
              <p:cNvPr id="7" name="îš1îďê"/>
              <p:cNvSpPr/>
              <p:nvPr/>
            </p:nvSpPr>
            <p:spPr>
              <a:xfrm>
                <a:off x="8786359" y="3809361"/>
                <a:ext cx="2349953" cy="1699966"/>
              </a:xfrm>
              <a:prstGeom prst="rect">
                <a:avLst/>
              </a:prstGeom>
              <a:solidFill>
                <a:srgbClr val="FFB9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8960970" y="4193905"/>
                <a:ext cx="1962698" cy="1044218"/>
                <a:chOff x="1891541" y="2349127"/>
                <a:chExt cx="1962698" cy="1044218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2037113" y="2349127"/>
                  <a:ext cx="1671556" cy="3559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CN" altLang="en-US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标题文字添加</a:t>
                  </a: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1891541" y="2715144"/>
                  <a:ext cx="1962698" cy="678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print the presentation and make it film to be used in a wider field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5486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BD24F45-8DA9-49F4-935A-8E2515110A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C2F8CE-26B7-4AD1-B0C7-E9D79446E8A3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1C06D4E-DA0D-4000-9545-2FA684FDB8BB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69A27D7-9F8E-4415-93F5-2DE453377739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C7F5221-637E-4570-9678-B10F1856BB8B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1C32CE6-F3F1-4D48-9E26-4050D5839481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71931A2-88E3-4CFF-A0FC-F1AD560CFB0B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4327526" y="2863850"/>
            <a:ext cx="3536951" cy="2133600"/>
            <a:chOff x="0" y="0"/>
            <a:chExt cx="3536515" cy="2133600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18"/>
            <p:cNvSpPr>
              <a:spLocks noChangeArrowheads="1"/>
            </p:cNvSpPr>
            <p:nvPr/>
          </p:nvSpPr>
          <p:spPr bwMode="auto">
            <a:xfrm>
              <a:off x="519687" y="255892"/>
              <a:ext cx="2450592" cy="1530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4158" r="-4115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>
                <a:cs typeface="+mn-ea"/>
                <a:sym typeface="+mn-lt"/>
              </a:endParaRPr>
            </a:p>
          </p:txBody>
        </p:sp>
      </p:grp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873126" y="2863850"/>
            <a:ext cx="3536951" cy="2133600"/>
            <a:chOff x="0" y="0"/>
            <a:chExt cx="3536515" cy="21336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524581" y="255892"/>
              <a:ext cx="2450592" cy="1530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t="-3424" b="-3369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7781925" y="2863850"/>
            <a:ext cx="3535363" cy="2133600"/>
            <a:chOff x="0" y="0"/>
            <a:chExt cx="3536515" cy="2133600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515715" y="255890"/>
              <a:ext cx="2450592" cy="15300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t="-3190" b="-3138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99025" y="5109675"/>
            <a:ext cx="2850675" cy="957185"/>
            <a:chOff x="1759686" y="2349127"/>
            <a:chExt cx="2349066" cy="957185"/>
          </a:xfrm>
        </p:grpSpPr>
        <p:sp>
          <p:nvSpPr>
            <p:cNvPr id="12" name="文本框 11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59686" y="2687681"/>
              <a:ext cx="2349066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70661" y="5109675"/>
            <a:ext cx="2850675" cy="957185"/>
            <a:chOff x="1759686" y="2349127"/>
            <a:chExt cx="2349066" cy="957185"/>
          </a:xfrm>
        </p:grpSpPr>
        <p:sp>
          <p:nvSpPr>
            <p:cNvPr id="15" name="文本框 14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59686" y="2687681"/>
              <a:ext cx="2349066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261825" y="5109675"/>
            <a:ext cx="2850675" cy="957185"/>
            <a:chOff x="1759686" y="2349127"/>
            <a:chExt cx="2349066" cy="957185"/>
          </a:xfrm>
        </p:grpSpPr>
        <p:sp>
          <p:nvSpPr>
            <p:cNvPr id="18" name="文本框 17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59686" y="2687681"/>
              <a:ext cx="2349066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257183" y="2285667"/>
            <a:ext cx="9677631" cy="4431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The user can demonstrate on a projector or computer, or presentation and make it film to be used wider </a:t>
            </a:r>
            <a:r>
              <a:rPr lang="en-US" altLang="zh-CN" sz="1000" dirty="0" err="1">
                <a:solidFill>
                  <a:schemeClr val="bg1"/>
                </a:solidFill>
                <a:cs typeface="+mn-ea"/>
                <a:sym typeface="+mn-lt"/>
              </a:rPr>
              <a:t>fieldThe</a:t>
            </a: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 user can demonstrate on a projector or computer, or presentation and make it film to be used wider </a:t>
            </a:r>
            <a:r>
              <a:rPr lang="en-US" altLang="zh-CN" sz="1000" dirty="0" err="1">
                <a:solidFill>
                  <a:schemeClr val="bg1"/>
                </a:solidFill>
                <a:cs typeface="+mn-ea"/>
                <a:sym typeface="+mn-lt"/>
              </a:rPr>
              <a:t>fieldThe</a:t>
            </a: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 user can demonstrate on a projector or computer,</a:t>
            </a:r>
          </a:p>
        </p:txBody>
      </p:sp>
    </p:spTree>
    <p:extLst>
      <p:ext uri="{BB962C8B-B14F-4D97-AF65-F5344CB8AC3E}">
        <p14:creationId xmlns:p14="http://schemas.microsoft.com/office/powerpoint/2010/main" val="156566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CC68C4FB-F5A3-4727-A738-524E96021A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D8C6D21-094F-4E86-8C95-F35B68804DCD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0E4E04C-C8CA-4EB4-B6DA-25FB733E1BE6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0114010-1F87-498B-9F60-4AF087EB809B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7A5593B-B54C-4E9E-80C5-E43D12C5A806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BD30815-454A-4CAF-96E6-2661117070BE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EDD9525-954A-4D7E-85EA-07D7CB1C0D3F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1374130" y="2241416"/>
            <a:ext cx="9446271" cy="2841894"/>
            <a:chOff x="1860493" y="2557516"/>
            <a:chExt cx="8473543" cy="2482474"/>
          </a:xfrm>
        </p:grpSpPr>
        <p:grpSp>
          <p:nvGrpSpPr>
            <p:cNvPr id="56" name="îslíḍé"/>
            <p:cNvGrpSpPr>
              <a:grpSpLocks/>
            </p:cNvGrpSpPr>
            <p:nvPr/>
          </p:nvGrpSpPr>
          <p:grpSpPr bwMode="auto">
            <a:xfrm>
              <a:off x="1860493" y="3319474"/>
              <a:ext cx="1894048" cy="1720511"/>
              <a:chOff x="3024188" y="3378200"/>
              <a:chExt cx="2609851" cy="2530475"/>
            </a:xfrm>
          </p:grpSpPr>
          <p:sp>
            <p:nvSpPr>
              <p:cNvPr id="62" name="iŝ1íďê"/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1253952 w 348"/>
                  <a:gd name="T1" fmla="*/ 195520 h 673"/>
                  <a:gd name="T2" fmla="*/ 0 w 348"/>
                  <a:gd name="T3" fmla="*/ 2530475 h 673"/>
                  <a:gd name="T4" fmla="*/ 1306513 w 348"/>
                  <a:gd name="T5" fmla="*/ 2530475 h 673"/>
                  <a:gd name="T6" fmla="*/ 1306513 w 348"/>
                  <a:gd name="T7" fmla="*/ 0 h 673"/>
                  <a:gd name="T8" fmla="*/ 1253952 w 348"/>
                  <a:gd name="T9" fmla="*/ 195520 h 6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solidFill>
                <a:srgbClr val="FFB9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3" name="iṩlidê"/>
              <p:cNvSpPr>
                <a:spLocks/>
              </p:cNvSpPr>
              <p:nvPr/>
            </p:nvSpPr>
            <p:spPr bwMode="auto">
              <a:xfrm>
                <a:off x="4330058" y="3378200"/>
                <a:ext cx="1303981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íṡḻiḓê"/>
            <p:cNvGrpSpPr>
              <a:grpSpLocks/>
            </p:cNvGrpSpPr>
            <p:nvPr/>
          </p:nvGrpSpPr>
          <p:grpSpPr bwMode="auto">
            <a:xfrm>
              <a:off x="3158504" y="2557516"/>
              <a:ext cx="1930588" cy="2482471"/>
              <a:chOff x="4338638" y="2257425"/>
              <a:chExt cx="2605088" cy="3651250"/>
            </a:xfrm>
          </p:grpSpPr>
          <p:sp>
            <p:nvSpPr>
              <p:cNvPr id="54" name="îşļiďê"/>
              <p:cNvSpPr>
                <a:spLocks/>
              </p:cNvSpPr>
              <p:nvPr/>
            </p:nvSpPr>
            <p:spPr bwMode="auto">
              <a:xfrm>
                <a:off x="4338638" y="2257425"/>
                <a:ext cx="1302543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solidFill>
                <a:srgbClr val="FFB90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" name="ïṥlîdê"/>
              <p:cNvSpPr>
                <a:spLocks/>
              </p:cNvSpPr>
              <p:nvPr/>
            </p:nvSpPr>
            <p:spPr bwMode="auto">
              <a:xfrm>
                <a:off x="5641181" y="2257425"/>
                <a:ext cx="1302545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ïṣḻíḓè"/>
            <p:cNvGrpSpPr>
              <a:grpSpLocks/>
            </p:cNvGrpSpPr>
            <p:nvPr/>
          </p:nvGrpSpPr>
          <p:grpSpPr bwMode="auto">
            <a:xfrm>
              <a:off x="4493056" y="3706239"/>
              <a:ext cx="1931988" cy="1333751"/>
              <a:chOff x="5661026" y="3946525"/>
              <a:chExt cx="2605088" cy="1962150"/>
            </a:xfrm>
          </p:grpSpPr>
          <p:sp>
            <p:nvSpPr>
              <p:cNvPr id="46" name="i$1ïḍe"/>
              <p:cNvSpPr>
                <a:spLocks/>
              </p:cNvSpPr>
              <p:nvPr/>
            </p:nvSpPr>
            <p:spPr bwMode="auto">
              <a:xfrm>
                <a:off x="5661026" y="3946525"/>
                <a:ext cx="130160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solidFill>
                <a:srgbClr val="FFB90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iş1iḓê"/>
              <p:cNvSpPr>
                <a:spLocks/>
              </p:cNvSpPr>
              <p:nvPr/>
            </p:nvSpPr>
            <p:spPr bwMode="auto">
              <a:xfrm>
                <a:off x="6962626" y="3946525"/>
                <a:ext cx="130348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iṧḻïḑè"/>
            <p:cNvGrpSpPr>
              <a:grpSpLocks/>
            </p:cNvGrpSpPr>
            <p:nvPr/>
          </p:nvGrpSpPr>
          <p:grpSpPr bwMode="auto">
            <a:xfrm>
              <a:off x="5829020" y="3017518"/>
              <a:ext cx="1934794" cy="2022472"/>
              <a:chOff x="6970712" y="2933700"/>
              <a:chExt cx="2609850" cy="2974975"/>
            </a:xfrm>
          </p:grpSpPr>
          <p:sp>
            <p:nvSpPr>
              <p:cNvPr id="38" name="îŝľïḑê"/>
              <p:cNvSpPr>
                <a:spLocks/>
              </p:cNvSpPr>
              <p:nvPr/>
            </p:nvSpPr>
            <p:spPr bwMode="auto">
              <a:xfrm>
                <a:off x="8276581" y="2933700"/>
                <a:ext cx="1303981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ïśľíḓè"/>
              <p:cNvSpPr>
                <a:spLocks/>
              </p:cNvSpPr>
              <p:nvPr/>
            </p:nvSpPr>
            <p:spPr bwMode="auto">
              <a:xfrm>
                <a:off x="6970712" y="2933700"/>
                <a:ext cx="1305870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solidFill>
                <a:srgbClr val="FFB90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îsľïḍê"/>
            <p:cNvGrpSpPr>
              <a:grpSpLocks/>
            </p:cNvGrpSpPr>
            <p:nvPr/>
          </p:nvGrpSpPr>
          <p:grpSpPr bwMode="auto">
            <a:xfrm>
              <a:off x="7167770" y="4395353"/>
              <a:ext cx="1893533" cy="644634"/>
              <a:chOff x="8293101" y="5205412"/>
              <a:chExt cx="2605088" cy="703264"/>
            </a:xfrm>
          </p:grpSpPr>
          <p:sp>
            <p:nvSpPr>
              <p:cNvPr id="30" name="ïŝļiḍê"/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1249230 w 347"/>
                  <a:gd name="T1" fmla="*/ 52651 h 187"/>
                  <a:gd name="T2" fmla="*/ 0 w 347"/>
                  <a:gd name="T3" fmla="*/ 703263 h 187"/>
                  <a:gd name="T4" fmla="*/ 1301750 w 347"/>
                  <a:gd name="T5" fmla="*/ 703263 h 187"/>
                  <a:gd name="T6" fmla="*/ 1301750 w 347"/>
                  <a:gd name="T7" fmla="*/ 0 h 187"/>
                  <a:gd name="T8" fmla="*/ 1249230 w 347"/>
                  <a:gd name="T9" fmla="*/ 52651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solidFill>
                <a:srgbClr val="FFB9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îṧľiḍé"/>
              <p:cNvSpPr>
                <a:spLocks/>
              </p:cNvSpPr>
              <p:nvPr/>
            </p:nvSpPr>
            <p:spPr bwMode="auto">
              <a:xfrm>
                <a:off x="9595644" y="5205412"/>
                <a:ext cx="1302545" cy="703264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iś1ïḑè"/>
            <p:cNvGrpSpPr>
              <a:grpSpLocks/>
            </p:cNvGrpSpPr>
            <p:nvPr/>
          </p:nvGrpSpPr>
          <p:grpSpPr bwMode="auto">
            <a:xfrm>
              <a:off x="8465272" y="4094286"/>
              <a:ext cx="1868764" cy="945704"/>
              <a:chOff x="1706563" y="4518025"/>
              <a:chExt cx="2605088" cy="1390650"/>
            </a:xfrm>
          </p:grpSpPr>
          <p:sp>
            <p:nvSpPr>
              <p:cNvPr id="22" name="islïḑê"/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1250754 w 347"/>
                  <a:gd name="T1" fmla="*/ 108997 h 370"/>
                  <a:gd name="T2" fmla="*/ 0 w 347"/>
                  <a:gd name="T3" fmla="*/ 1390650 h 370"/>
                  <a:gd name="T4" fmla="*/ 1303338 w 347"/>
                  <a:gd name="T5" fmla="*/ 1390650 h 370"/>
                  <a:gd name="T6" fmla="*/ 1303338 w 347"/>
                  <a:gd name="T7" fmla="*/ 0 h 370"/>
                  <a:gd name="T8" fmla="*/ 1250754 w 347"/>
                  <a:gd name="T9" fmla="*/ 108997 h 3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solidFill>
                <a:srgbClr val="FFB9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ïṥḷíḓè"/>
              <p:cNvSpPr>
                <a:spLocks/>
              </p:cNvSpPr>
              <p:nvPr/>
            </p:nvSpPr>
            <p:spPr bwMode="auto">
              <a:xfrm>
                <a:off x="3010052" y="4518025"/>
                <a:ext cx="1301599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66" name="直接连接符 65"/>
          <p:cNvCxnSpPr/>
          <p:nvPr/>
        </p:nvCxnSpPr>
        <p:spPr>
          <a:xfrm>
            <a:off x="1035051" y="5083305"/>
            <a:ext cx="10121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1094959" y="5243680"/>
            <a:ext cx="10002084" cy="781752"/>
            <a:chOff x="3624779" y="2412339"/>
            <a:chExt cx="10002084" cy="781752"/>
          </a:xfrm>
        </p:grpSpPr>
        <p:sp>
          <p:nvSpPr>
            <p:cNvPr id="68" name="文本框 67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624779" y="2750893"/>
              <a:ext cx="10002084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</a:t>
              </a:r>
              <a:r>
                <a:rPr lang="en-US" altLang="zh-CN" sz="1000" dirty="0" err="1">
                  <a:solidFill>
                    <a:schemeClr val="bg1"/>
                  </a:solidFill>
                  <a:cs typeface="+mn-ea"/>
                  <a:sym typeface="+mn-lt"/>
                </a:rPr>
                <a:t>fieldThe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 user can demonstrate on a projector or computer, or presentation and make it film to be used in a wider field</a:t>
              </a: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1643433" y="2763413"/>
            <a:ext cx="136304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文字添加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3156549" y="1912387"/>
            <a:ext cx="136304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文字添加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4678724" y="3240187"/>
            <a:ext cx="136304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文字添加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216920" y="2441222"/>
            <a:ext cx="136304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文字添加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7745503" y="4019126"/>
            <a:ext cx="136304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文字添加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9196913" y="3657274"/>
            <a:ext cx="136304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文字添加</a:t>
            </a:r>
          </a:p>
        </p:txBody>
      </p:sp>
    </p:spTree>
    <p:extLst>
      <p:ext uri="{BB962C8B-B14F-4D97-AF65-F5344CB8AC3E}">
        <p14:creationId xmlns:p14="http://schemas.microsoft.com/office/powerpoint/2010/main" val="24521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6357CC7-919D-49B2-83B2-F070516F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50BFEC-F772-4282-87BC-627FC09BD4C5}"/>
              </a:ext>
            </a:extLst>
          </p:cNvPr>
          <p:cNvGrpSpPr/>
          <p:nvPr/>
        </p:nvGrpSpPr>
        <p:grpSpPr>
          <a:xfrm>
            <a:off x="2261241" y="2749776"/>
            <a:ext cx="7681463" cy="1496334"/>
            <a:chOff x="1820861" y="2546576"/>
            <a:chExt cx="7681462" cy="1496334"/>
          </a:xfrm>
          <a:solidFill>
            <a:srgbClr val="FFB901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181838D-43B3-4364-9DE2-697F139EB397}"/>
                </a:ext>
              </a:extLst>
            </p:cNvPr>
            <p:cNvSpPr/>
            <p:nvPr/>
          </p:nvSpPr>
          <p:spPr>
            <a:xfrm>
              <a:off x="1820861" y="2546576"/>
              <a:ext cx="1496334" cy="14963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41D5AF2-4FDF-43D0-AF8D-D9033AB521EB}"/>
                </a:ext>
              </a:extLst>
            </p:cNvPr>
            <p:cNvSpPr/>
            <p:nvPr/>
          </p:nvSpPr>
          <p:spPr>
            <a:xfrm>
              <a:off x="3882570" y="2546576"/>
              <a:ext cx="1496334" cy="14963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6CC8803-C2A9-4CE7-9F0F-1C2AECFB6367}"/>
                </a:ext>
              </a:extLst>
            </p:cNvPr>
            <p:cNvSpPr/>
            <p:nvPr/>
          </p:nvSpPr>
          <p:spPr>
            <a:xfrm>
              <a:off x="5944279" y="2546576"/>
              <a:ext cx="1496334" cy="14963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04D9B9-D45F-4EB3-B2DC-F00955691784}"/>
                </a:ext>
              </a:extLst>
            </p:cNvPr>
            <p:cNvSpPr/>
            <p:nvPr/>
          </p:nvSpPr>
          <p:spPr>
            <a:xfrm>
              <a:off x="8005989" y="2546576"/>
              <a:ext cx="1496334" cy="14963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6235265-9EF7-4ACF-94E7-07D7506D8EF1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448C60-DF99-4910-8AF9-7BCEB25DCB3B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3A1B4F8-F110-40B3-9EF3-D6A142890787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8377B07-EB55-4B4F-A2FA-0D8AE3A28C83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3A8F4ED-6F33-4A79-B269-D9DC76ED6A3F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15AD162-1FDF-4C74-AC29-B48BFFDA8FFD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EBE3BEF4-553F-406B-9046-841011136400}"/>
              </a:ext>
            </a:extLst>
          </p:cNvPr>
          <p:cNvSpPr/>
          <p:nvPr/>
        </p:nvSpPr>
        <p:spPr>
          <a:xfrm>
            <a:off x="10383857" y="3222512"/>
            <a:ext cx="354651" cy="550862"/>
          </a:xfrm>
          <a:prstGeom prst="chevron">
            <a:avLst>
              <a:gd name="adj" fmla="val 84694"/>
            </a:avLst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432DD30B-2CCA-435B-897E-1A9ECE6386ED}"/>
              </a:ext>
            </a:extLst>
          </p:cNvPr>
          <p:cNvSpPr/>
          <p:nvPr/>
        </p:nvSpPr>
        <p:spPr>
          <a:xfrm flipH="1">
            <a:off x="1465435" y="3222512"/>
            <a:ext cx="354651" cy="550862"/>
          </a:xfrm>
          <a:prstGeom prst="chevron">
            <a:avLst>
              <a:gd name="adj" fmla="val 84694"/>
            </a:avLst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3B1617-CF08-442C-BEFC-884C08154221}"/>
              </a:ext>
            </a:extLst>
          </p:cNvPr>
          <p:cNvSpPr txBox="1"/>
          <p:nvPr/>
        </p:nvSpPr>
        <p:spPr>
          <a:xfrm>
            <a:off x="3079183" y="3784447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1/4</a:t>
            </a:r>
            <a:endParaRPr lang="zh-CN" altLang="en-US" sz="2400" i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966C46-13C4-474A-8E02-208A04993407}"/>
              </a:ext>
            </a:extLst>
          </p:cNvPr>
          <p:cNvSpPr txBox="1"/>
          <p:nvPr/>
        </p:nvSpPr>
        <p:spPr>
          <a:xfrm>
            <a:off x="5131762" y="3784447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2/4</a:t>
            </a:r>
            <a:endParaRPr lang="zh-CN" altLang="en-US" sz="2400" i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C283DA-BBC7-4683-BAD0-1A81DA269494}"/>
              </a:ext>
            </a:extLst>
          </p:cNvPr>
          <p:cNvSpPr txBox="1"/>
          <p:nvPr/>
        </p:nvSpPr>
        <p:spPr>
          <a:xfrm>
            <a:off x="7202602" y="3784447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3/4</a:t>
            </a:r>
            <a:endParaRPr lang="zh-CN" altLang="en-US" sz="2400" i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008162-8DB6-4C86-83E0-BB474F012C33}"/>
              </a:ext>
            </a:extLst>
          </p:cNvPr>
          <p:cNvSpPr txBox="1"/>
          <p:nvPr/>
        </p:nvSpPr>
        <p:spPr>
          <a:xfrm>
            <a:off x="9264312" y="3784447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4/4</a:t>
            </a:r>
            <a:endParaRPr lang="zh-CN" altLang="en-US" sz="2400" i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椭圆 19">
            <a:extLst>
              <a:ext uri="{FF2B5EF4-FFF2-40B4-BE49-F238E27FC236}">
                <a16:creationId xmlns:a16="http://schemas.microsoft.com/office/drawing/2014/main" id="{B3762286-3955-4EF7-B55E-2D101F83C935}"/>
              </a:ext>
            </a:extLst>
          </p:cNvPr>
          <p:cNvSpPr/>
          <p:nvPr/>
        </p:nvSpPr>
        <p:spPr>
          <a:xfrm>
            <a:off x="2663283" y="3024405"/>
            <a:ext cx="564688" cy="612666"/>
          </a:xfrm>
          <a:custGeom>
            <a:avLst/>
            <a:gdLst>
              <a:gd name="connsiteX0" fmla="*/ 191479 w 561065"/>
              <a:gd name="connsiteY0" fmla="*/ 375902 h 608735"/>
              <a:gd name="connsiteX1" fmla="*/ 245437 w 561065"/>
              <a:gd name="connsiteY1" fmla="*/ 535655 h 608735"/>
              <a:gd name="connsiteX2" fmla="*/ 250809 w 561065"/>
              <a:gd name="connsiteY2" fmla="*/ 420563 h 608735"/>
              <a:gd name="connsiteX3" fmla="*/ 246371 w 561065"/>
              <a:gd name="connsiteY3" fmla="*/ 411817 h 608735"/>
              <a:gd name="connsiteX4" fmla="*/ 228911 w 561065"/>
              <a:gd name="connsiteY4" fmla="*/ 377418 h 608735"/>
              <a:gd name="connsiteX5" fmla="*/ 280299 w 561065"/>
              <a:gd name="connsiteY5" fmla="*/ 393743 h 608735"/>
              <a:gd name="connsiteX6" fmla="*/ 332563 w 561065"/>
              <a:gd name="connsiteY6" fmla="*/ 376718 h 608735"/>
              <a:gd name="connsiteX7" fmla="*/ 314811 w 561065"/>
              <a:gd name="connsiteY7" fmla="*/ 411817 h 608735"/>
              <a:gd name="connsiteX8" fmla="*/ 310373 w 561065"/>
              <a:gd name="connsiteY8" fmla="*/ 420563 h 608735"/>
              <a:gd name="connsiteX9" fmla="*/ 315745 w 561065"/>
              <a:gd name="connsiteY9" fmla="*/ 535655 h 608735"/>
              <a:gd name="connsiteX10" fmla="*/ 369644 w 561065"/>
              <a:gd name="connsiteY10" fmla="*/ 375960 h 608735"/>
              <a:gd name="connsiteX11" fmla="*/ 443223 w 561065"/>
              <a:gd name="connsiteY11" fmla="*/ 403946 h 608735"/>
              <a:gd name="connsiteX12" fmla="*/ 506290 w 561065"/>
              <a:gd name="connsiteY12" fmla="*/ 430241 h 608735"/>
              <a:gd name="connsiteX13" fmla="*/ 507925 w 561065"/>
              <a:gd name="connsiteY13" fmla="*/ 430999 h 608735"/>
              <a:gd name="connsiteX14" fmla="*/ 510728 w 561065"/>
              <a:gd name="connsiteY14" fmla="*/ 432573 h 608735"/>
              <a:gd name="connsiteX15" fmla="*/ 528831 w 561065"/>
              <a:gd name="connsiteY15" fmla="*/ 452630 h 608735"/>
              <a:gd name="connsiteX16" fmla="*/ 528831 w 561065"/>
              <a:gd name="connsiteY16" fmla="*/ 452688 h 608735"/>
              <a:gd name="connsiteX17" fmla="*/ 532042 w 561065"/>
              <a:gd name="connsiteY17" fmla="*/ 462308 h 608735"/>
              <a:gd name="connsiteX18" fmla="*/ 558671 w 561065"/>
              <a:gd name="connsiteY18" fmla="*/ 548307 h 608735"/>
              <a:gd name="connsiteX19" fmla="*/ 560539 w 561065"/>
              <a:gd name="connsiteY19" fmla="*/ 555828 h 608735"/>
              <a:gd name="connsiteX20" fmla="*/ 561065 w 561065"/>
              <a:gd name="connsiteY20" fmla="*/ 562824 h 608735"/>
              <a:gd name="connsiteX21" fmla="*/ 515166 w 561065"/>
              <a:gd name="connsiteY21" fmla="*/ 608710 h 608735"/>
              <a:gd name="connsiteX22" fmla="*/ 471311 w 561065"/>
              <a:gd name="connsiteY22" fmla="*/ 608710 h 608735"/>
              <a:gd name="connsiteX23" fmla="*/ 283044 w 561065"/>
              <a:gd name="connsiteY23" fmla="*/ 608710 h 608735"/>
              <a:gd name="connsiteX24" fmla="*/ 280532 w 561065"/>
              <a:gd name="connsiteY24" fmla="*/ 608710 h 608735"/>
              <a:gd name="connsiteX25" fmla="*/ 278080 w 561065"/>
              <a:gd name="connsiteY25" fmla="*/ 608710 h 608735"/>
              <a:gd name="connsiteX26" fmla="*/ 89812 w 561065"/>
              <a:gd name="connsiteY26" fmla="*/ 608710 h 608735"/>
              <a:gd name="connsiteX27" fmla="*/ 45957 w 561065"/>
              <a:gd name="connsiteY27" fmla="*/ 608710 h 608735"/>
              <a:gd name="connsiteX28" fmla="*/ 0 w 561065"/>
              <a:gd name="connsiteY28" fmla="*/ 562824 h 608735"/>
              <a:gd name="connsiteX29" fmla="*/ 584 w 561065"/>
              <a:gd name="connsiteY29" fmla="*/ 555828 h 608735"/>
              <a:gd name="connsiteX30" fmla="*/ 2453 w 561065"/>
              <a:gd name="connsiteY30" fmla="*/ 548307 h 608735"/>
              <a:gd name="connsiteX31" fmla="*/ 29081 w 561065"/>
              <a:gd name="connsiteY31" fmla="*/ 462308 h 608735"/>
              <a:gd name="connsiteX32" fmla="*/ 32234 w 561065"/>
              <a:gd name="connsiteY32" fmla="*/ 452688 h 608735"/>
              <a:gd name="connsiteX33" fmla="*/ 32234 w 561065"/>
              <a:gd name="connsiteY33" fmla="*/ 452630 h 608735"/>
              <a:gd name="connsiteX34" fmla="*/ 50395 w 561065"/>
              <a:gd name="connsiteY34" fmla="*/ 432457 h 608735"/>
              <a:gd name="connsiteX35" fmla="*/ 53198 w 561065"/>
              <a:gd name="connsiteY35" fmla="*/ 430941 h 608735"/>
              <a:gd name="connsiteX36" fmla="*/ 54833 w 561065"/>
              <a:gd name="connsiteY36" fmla="*/ 430125 h 608735"/>
              <a:gd name="connsiteX37" fmla="*/ 117901 w 561065"/>
              <a:gd name="connsiteY37" fmla="*/ 403888 h 608735"/>
              <a:gd name="connsiteX38" fmla="*/ 191479 w 561065"/>
              <a:gd name="connsiteY38" fmla="*/ 375902 h 608735"/>
              <a:gd name="connsiteX39" fmla="*/ 277747 w 561065"/>
              <a:gd name="connsiteY39" fmla="*/ 0 h 608735"/>
              <a:gd name="connsiteX40" fmla="*/ 277980 w 561065"/>
              <a:gd name="connsiteY40" fmla="*/ 0 h 608735"/>
              <a:gd name="connsiteX41" fmla="*/ 278214 w 561065"/>
              <a:gd name="connsiteY41" fmla="*/ 0 h 608735"/>
              <a:gd name="connsiteX42" fmla="*/ 280491 w 561065"/>
              <a:gd name="connsiteY42" fmla="*/ 0 h 608735"/>
              <a:gd name="connsiteX43" fmla="*/ 282768 w 561065"/>
              <a:gd name="connsiteY43" fmla="*/ 0 h 608735"/>
              <a:gd name="connsiteX44" fmla="*/ 283001 w 561065"/>
              <a:gd name="connsiteY44" fmla="*/ 0 h 608735"/>
              <a:gd name="connsiteX45" fmla="*/ 283235 w 561065"/>
              <a:gd name="connsiteY45" fmla="*/ 0 h 608735"/>
              <a:gd name="connsiteX46" fmla="*/ 401988 w 561065"/>
              <a:gd name="connsiteY46" fmla="*/ 118656 h 608735"/>
              <a:gd name="connsiteX47" fmla="*/ 400470 w 561065"/>
              <a:gd name="connsiteY47" fmla="*/ 162854 h 608735"/>
              <a:gd name="connsiteX48" fmla="*/ 427093 w 561065"/>
              <a:gd name="connsiteY48" fmla="*/ 188509 h 608735"/>
              <a:gd name="connsiteX49" fmla="*/ 394456 w 561065"/>
              <a:gd name="connsiteY49" fmla="*/ 242969 h 608735"/>
              <a:gd name="connsiteX50" fmla="*/ 342436 w 561065"/>
              <a:gd name="connsiteY50" fmla="*/ 326465 h 608735"/>
              <a:gd name="connsiteX51" fmla="*/ 283001 w 561065"/>
              <a:gd name="connsiteY51" fmla="*/ 354745 h 608735"/>
              <a:gd name="connsiteX52" fmla="*/ 280491 w 561065"/>
              <a:gd name="connsiteY52" fmla="*/ 354803 h 608735"/>
              <a:gd name="connsiteX53" fmla="*/ 277980 w 561065"/>
              <a:gd name="connsiteY53" fmla="*/ 354745 h 608735"/>
              <a:gd name="connsiteX54" fmla="*/ 218136 w 561065"/>
              <a:gd name="connsiteY54" fmla="*/ 326116 h 608735"/>
              <a:gd name="connsiteX55" fmla="*/ 166467 w 561065"/>
              <a:gd name="connsiteY55" fmla="*/ 242969 h 608735"/>
              <a:gd name="connsiteX56" fmla="*/ 133830 w 561065"/>
              <a:gd name="connsiteY56" fmla="*/ 188509 h 608735"/>
              <a:gd name="connsiteX57" fmla="*/ 160453 w 561065"/>
              <a:gd name="connsiteY57" fmla="*/ 162970 h 608735"/>
              <a:gd name="connsiteX58" fmla="*/ 158877 w 561065"/>
              <a:gd name="connsiteY58" fmla="*/ 118715 h 608735"/>
              <a:gd name="connsiteX59" fmla="*/ 277747 w 561065"/>
              <a:gd name="connsiteY59" fmla="*/ 0 h 60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1065" h="608735">
                <a:moveTo>
                  <a:pt x="191479" y="375902"/>
                </a:moveTo>
                <a:cubicBezTo>
                  <a:pt x="195917" y="394559"/>
                  <a:pt x="238604" y="518455"/>
                  <a:pt x="245437" y="535655"/>
                </a:cubicBezTo>
                <a:lnTo>
                  <a:pt x="250809" y="420563"/>
                </a:lnTo>
                <a:cubicBezTo>
                  <a:pt x="248999" y="417881"/>
                  <a:pt x="247773" y="414732"/>
                  <a:pt x="246371" y="411817"/>
                </a:cubicBezTo>
                <a:lnTo>
                  <a:pt x="228911" y="377418"/>
                </a:lnTo>
                <a:cubicBezTo>
                  <a:pt x="241466" y="387446"/>
                  <a:pt x="259860" y="393743"/>
                  <a:pt x="280299" y="393743"/>
                </a:cubicBezTo>
                <a:cubicBezTo>
                  <a:pt x="301263" y="393743"/>
                  <a:pt x="320008" y="387155"/>
                  <a:pt x="332563" y="376718"/>
                </a:cubicBezTo>
                <a:lnTo>
                  <a:pt x="314811" y="411817"/>
                </a:lnTo>
                <a:cubicBezTo>
                  <a:pt x="313409" y="414732"/>
                  <a:pt x="312183" y="417881"/>
                  <a:pt x="310373" y="420563"/>
                </a:cubicBezTo>
                <a:lnTo>
                  <a:pt x="315745" y="535655"/>
                </a:lnTo>
                <a:cubicBezTo>
                  <a:pt x="322519" y="518455"/>
                  <a:pt x="365089" y="394618"/>
                  <a:pt x="369644" y="375960"/>
                </a:cubicBezTo>
                <a:cubicBezTo>
                  <a:pt x="394754" y="384881"/>
                  <a:pt x="419397" y="393685"/>
                  <a:pt x="443223" y="403946"/>
                </a:cubicBezTo>
                <a:cubicBezTo>
                  <a:pt x="443223" y="403946"/>
                  <a:pt x="490757" y="422895"/>
                  <a:pt x="506290" y="430241"/>
                </a:cubicBezTo>
                <a:cubicBezTo>
                  <a:pt x="506815" y="430475"/>
                  <a:pt x="507341" y="430766"/>
                  <a:pt x="507925" y="430999"/>
                </a:cubicBezTo>
                <a:cubicBezTo>
                  <a:pt x="509210" y="431699"/>
                  <a:pt x="510261" y="432224"/>
                  <a:pt x="510728" y="432573"/>
                </a:cubicBezTo>
                <a:cubicBezTo>
                  <a:pt x="518553" y="437238"/>
                  <a:pt x="524976" y="444234"/>
                  <a:pt x="528831" y="452630"/>
                </a:cubicBezTo>
                <a:lnTo>
                  <a:pt x="528831" y="452688"/>
                </a:lnTo>
                <a:cubicBezTo>
                  <a:pt x="530232" y="455720"/>
                  <a:pt x="531342" y="458985"/>
                  <a:pt x="532042" y="462308"/>
                </a:cubicBezTo>
                <a:cubicBezTo>
                  <a:pt x="538408" y="481607"/>
                  <a:pt x="552539" y="524694"/>
                  <a:pt x="558671" y="548307"/>
                </a:cubicBezTo>
                <a:cubicBezTo>
                  <a:pt x="559547" y="550697"/>
                  <a:pt x="560131" y="553204"/>
                  <a:pt x="560539" y="555828"/>
                </a:cubicBezTo>
                <a:cubicBezTo>
                  <a:pt x="560831" y="558102"/>
                  <a:pt x="561065" y="560492"/>
                  <a:pt x="561065" y="562824"/>
                </a:cubicBezTo>
                <a:cubicBezTo>
                  <a:pt x="561065" y="588187"/>
                  <a:pt x="540510" y="608710"/>
                  <a:pt x="515166" y="608710"/>
                </a:cubicBezTo>
                <a:lnTo>
                  <a:pt x="471311" y="608710"/>
                </a:lnTo>
                <a:lnTo>
                  <a:pt x="283044" y="608710"/>
                </a:lnTo>
                <a:lnTo>
                  <a:pt x="280532" y="608710"/>
                </a:lnTo>
                <a:lnTo>
                  <a:pt x="278080" y="608710"/>
                </a:lnTo>
                <a:cubicBezTo>
                  <a:pt x="215305" y="608768"/>
                  <a:pt x="152529" y="608710"/>
                  <a:pt x="89812" y="608710"/>
                </a:cubicBezTo>
                <a:lnTo>
                  <a:pt x="45957" y="608710"/>
                </a:lnTo>
                <a:cubicBezTo>
                  <a:pt x="20555" y="608710"/>
                  <a:pt x="0" y="588187"/>
                  <a:pt x="0" y="562824"/>
                </a:cubicBezTo>
                <a:cubicBezTo>
                  <a:pt x="0" y="560492"/>
                  <a:pt x="175" y="558102"/>
                  <a:pt x="584" y="555828"/>
                </a:cubicBezTo>
                <a:cubicBezTo>
                  <a:pt x="934" y="553263"/>
                  <a:pt x="1577" y="550697"/>
                  <a:pt x="2453" y="548307"/>
                </a:cubicBezTo>
                <a:cubicBezTo>
                  <a:pt x="8584" y="524577"/>
                  <a:pt x="22657" y="481607"/>
                  <a:pt x="29081" y="462308"/>
                </a:cubicBezTo>
                <a:cubicBezTo>
                  <a:pt x="29782" y="458985"/>
                  <a:pt x="30833" y="455720"/>
                  <a:pt x="32234" y="452688"/>
                </a:cubicBezTo>
                <a:lnTo>
                  <a:pt x="32234" y="452630"/>
                </a:lnTo>
                <a:cubicBezTo>
                  <a:pt x="36147" y="444234"/>
                  <a:pt x="42512" y="437238"/>
                  <a:pt x="50395" y="432457"/>
                </a:cubicBezTo>
                <a:cubicBezTo>
                  <a:pt x="50863" y="432107"/>
                  <a:pt x="51855" y="431524"/>
                  <a:pt x="53198" y="430941"/>
                </a:cubicBezTo>
                <a:cubicBezTo>
                  <a:pt x="53724" y="430591"/>
                  <a:pt x="54308" y="430358"/>
                  <a:pt x="54833" y="430125"/>
                </a:cubicBezTo>
                <a:cubicBezTo>
                  <a:pt x="70308" y="422895"/>
                  <a:pt x="117901" y="403888"/>
                  <a:pt x="117901" y="403888"/>
                </a:cubicBezTo>
                <a:cubicBezTo>
                  <a:pt x="141726" y="393626"/>
                  <a:pt x="166311" y="384823"/>
                  <a:pt x="191479" y="375902"/>
                </a:cubicBezTo>
                <a:close/>
                <a:moveTo>
                  <a:pt x="277747" y="0"/>
                </a:moveTo>
                <a:lnTo>
                  <a:pt x="277980" y="0"/>
                </a:lnTo>
                <a:lnTo>
                  <a:pt x="278214" y="0"/>
                </a:lnTo>
                <a:lnTo>
                  <a:pt x="280491" y="0"/>
                </a:lnTo>
                <a:lnTo>
                  <a:pt x="282768" y="0"/>
                </a:lnTo>
                <a:lnTo>
                  <a:pt x="283001" y="0"/>
                </a:lnTo>
                <a:lnTo>
                  <a:pt x="283235" y="0"/>
                </a:lnTo>
                <a:cubicBezTo>
                  <a:pt x="348858" y="0"/>
                  <a:pt x="402105" y="53118"/>
                  <a:pt x="401988" y="118656"/>
                </a:cubicBezTo>
                <a:cubicBezTo>
                  <a:pt x="401988" y="125420"/>
                  <a:pt x="400470" y="154807"/>
                  <a:pt x="400470" y="162854"/>
                </a:cubicBezTo>
                <a:cubicBezTo>
                  <a:pt x="403331" y="163029"/>
                  <a:pt x="429954" y="156673"/>
                  <a:pt x="427093" y="188509"/>
                </a:cubicBezTo>
                <a:cubicBezTo>
                  <a:pt x="421021" y="256030"/>
                  <a:pt x="395215" y="242969"/>
                  <a:pt x="394456" y="242969"/>
                </a:cubicBezTo>
                <a:cubicBezTo>
                  <a:pt x="381670" y="283901"/>
                  <a:pt x="361820" y="309964"/>
                  <a:pt x="342436" y="326465"/>
                </a:cubicBezTo>
                <a:cubicBezTo>
                  <a:pt x="312485" y="351946"/>
                  <a:pt x="283468" y="354745"/>
                  <a:pt x="283001" y="354745"/>
                </a:cubicBezTo>
                <a:cubicBezTo>
                  <a:pt x="282125" y="354803"/>
                  <a:pt x="281250" y="354803"/>
                  <a:pt x="280491" y="354803"/>
                </a:cubicBezTo>
                <a:cubicBezTo>
                  <a:pt x="279615" y="354803"/>
                  <a:pt x="278856" y="354745"/>
                  <a:pt x="277980" y="354745"/>
                </a:cubicBezTo>
                <a:cubicBezTo>
                  <a:pt x="277455" y="354745"/>
                  <a:pt x="248263" y="351946"/>
                  <a:pt x="218136" y="326116"/>
                </a:cubicBezTo>
                <a:cubicBezTo>
                  <a:pt x="198811" y="309556"/>
                  <a:pt x="179136" y="283609"/>
                  <a:pt x="166467" y="242969"/>
                </a:cubicBezTo>
                <a:cubicBezTo>
                  <a:pt x="165649" y="242969"/>
                  <a:pt x="139902" y="256030"/>
                  <a:pt x="133830" y="188509"/>
                </a:cubicBezTo>
                <a:cubicBezTo>
                  <a:pt x="130969" y="156731"/>
                  <a:pt x="157592" y="163087"/>
                  <a:pt x="160453" y="162970"/>
                </a:cubicBezTo>
                <a:cubicBezTo>
                  <a:pt x="160453" y="154807"/>
                  <a:pt x="158877" y="125478"/>
                  <a:pt x="158877" y="118715"/>
                </a:cubicBezTo>
                <a:cubicBezTo>
                  <a:pt x="158877" y="53177"/>
                  <a:pt x="212123" y="0"/>
                  <a:pt x="277747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20">
            <a:extLst>
              <a:ext uri="{FF2B5EF4-FFF2-40B4-BE49-F238E27FC236}">
                <a16:creationId xmlns:a16="http://schemas.microsoft.com/office/drawing/2014/main" id="{3AF1CA96-E5C3-4CB2-995D-8CE8CC7C6E11}"/>
              </a:ext>
            </a:extLst>
          </p:cNvPr>
          <p:cNvSpPr/>
          <p:nvPr/>
        </p:nvSpPr>
        <p:spPr>
          <a:xfrm>
            <a:off x="4701001" y="3053556"/>
            <a:ext cx="612667" cy="554364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21">
            <a:extLst>
              <a:ext uri="{FF2B5EF4-FFF2-40B4-BE49-F238E27FC236}">
                <a16:creationId xmlns:a16="http://schemas.microsoft.com/office/drawing/2014/main" id="{B13213D4-0A5F-4C63-83AB-54B86C8F4D4D}"/>
              </a:ext>
            </a:extLst>
          </p:cNvPr>
          <p:cNvSpPr/>
          <p:nvPr/>
        </p:nvSpPr>
        <p:spPr>
          <a:xfrm>
            <a:off x="6772631" y="3024405"/>
            <a:ext cx="592828" cy="612666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2D2D5520-9B12-4C04-9DDF-AB155373482E}"/>
              </a:ext>
            </a:extLst>
          </p:cNvPr>
          <p:cNvSpPr/>
          <p:nvPr/>
        </p:nvSpPr>
        <p:spPr>
          <a:xfrm>
            <a:off x="8824421" y="3024869"/>
            <a:ext cx="612667" cy="611738"/>
          </a:xfrm>
          <a:custGeom>
            <a:avLst/>
            <a:gdLst>
              <a:gd name="connsiteX0" fmla="*/ 288111 w 575551"/>
              <a:gd name="connsiteY0" fmla="*/ 195956 h 574680"/>
              <a:gd name="connsiteX1" fmla="*/ 250987 w 575551"/>
              <a:gd name="connsiteY1" fmla="*/ 204012 h 574680"/>
              <a:gd name="connsiteX2" fmla="*/ 204180 w 575551"/>
              <a:gd name="connsiteY2" fmla="*/ 324853 h 574680"/>
              <a:gd name="connsiteX3" fmla="*/ 288111 w 575551"/>
              <a:gd name="connsiteY3" fmla="*/ 378828 h 574680"/>
              <a:gd name="connsiteX4" fmla="*/ 325234 w 575551"/>
              <a:gd name="connsiteY4" fmla="*/ 370772 h 574680"/>
              <a:gd name="connsiteX5" fmla="*/ 371234 w 575551"/>
              <a:gd name="connsiteY5" fmla="*/ 250737 h 574680"/>
              <a:gd name="connsiteX6" fmla="*/ 288111 w 575551"/>
              <a:gd name="connsiteY6" fmla="*/ 195956 h 574680"/>
              <a:gd name="connsiteX7" fmla="*/ 288111 w 575551"/>
              <a:gd name="connsiteY7" fmla="*/ 163732 h 574680"/>
              <a:gd name="connsiteX8" fmla="*/ 401094 w 575551"/>
              <a:gd name="connsiteY8" fmla="*/ 237042 h 574680"/>
              <a:gd name="connsiteX9" fmla="*/ 338146 w 575551"/>
              <a:gd name="connsiteY9" fmla="*/ 400579 h 574680"/>
              <a:gd name="connsiteX10" fmla="*/ 288111 w 575551"/>
              <a:gd name="connsiteY10" fmla="*/ 411052 h 574680"/>
              <a:gd name="connsiteX11" fmla="*/ 175127 w 575551"/>
              <a:gd name="connsiteY11" fmla="*/ 337742 h 574680"/>
              <a:gd name="connsiteX12" fmla="*/ 237268 w 575551"/>
              <a:gd name="connsiteY12" fmla="*/ 175011 h 574680"/>
              <a:gd name="connsiteX13" fmla="*/ 288111 w 575551"/>
              <a:gd name="connsiteY13" fmla="*/ 163732 h 574680"/>
              <a:gd name="connsiteX14" fmla="*/ 307478 w 575551"/>
              <a:gd name="connsiteY14" fmla="*/ 33198 h 574680"/>
              <a:gd name="connsiteX15" fmla="*/ 260674 w 575551"/>
              <a:gd name="connsiteY15" fmla="*/ 34004 h 574680"/>
              <a:gd name="connsiteX16" fmla="*/ 255025 w 575551"/>
              <a:gd name="connsiteY16" fmla="*/ 64624 h 574680"/>
              <a:gd name="connsiteX17" fmla="*/ 179171 w 575551"/>
              <a:gd name="connsiteY17" fmla="*/ 116999 h 574680"/>
              <a:gd name="connsiteX18" fmla="*/ 150120 w 575551"/>
              <a:gd name="connsiteY18" fmla="*/ 111359 h 574680"/>
              <a:gd name="connsiteX19" fmla="*/ 121876 w 575551"/>
              <a:gd name="connsiteY19" fmla="*/ 93631 h 574680"/>
              <a:gd name="connsiteX20" fmla="*/ 88791 w 575551"/>
              <a:gd name="connsiteY20" fmla="*/ 127474 h 574680"/>
              <a:gd name="connsiteX21" fmla="*/ 107351 w 575551"/>
              <a:gd name="connsiteY21" fmla="*/ 153259 h 574680"/>
              <a:gd name="connsiteX22" fmla="*/ 108965 w 575551"/>
              <a:gd name="connsiteY22" fmla="*/ 215304 h 574680"/>
              <a:gd name="connsiteX23" fmla="*/ 66196 w 575551"/>
              <a:gd name="connsiteY23" fmla="*/ 260427 h 574680"/>
              <a:gd name="connsiteX24" fmla="*/ 33110 w 575551"/>
              <a:gd name="connsiteY24" fmla="*/ 267679 h 574680"/>
              <a:gd name="connsiteX25" fmla="*/ 33917 w 575551"/>
              <a:gd name="connsiteY25" fmla="*/ 314414 h 574680"/>
              <a:gd name="connsiteX26" fmla="*/ 65389 w 575551"/>
              <a:gd name="connsiteY26" fmla="*/ 320055 h 574680"/>
              <a:gd name="connsiteX27" fmla="*/ 110579 w 575551"/>
              <a:gd name="connsiteY27" fmla="*/ 362761 h 574680"/>
              <a:gd name="connsiteX28" fmla="*/ 112193 w 575551"/>
              <a:gd name="connsiteY28" fmla="*/ 424806 h 574680"/>
              <a:gd name="connsiteX29" fmla="*/ 93633 w 575551"/>
              <a:gd name="connsiteY29" fmla="*/ 453008 h 574680"/>
              <a:gd name="connsiteX30" fmla="*/ 127525 w 575551"/>
              <a:gd name="connsiteY30" fmla="*/ 486045 h 574680"/>
              <a:gd name="connsiteX31" fmla="*/ 154155 w 575551"/>
              <a:gd name="connsiteY31" fmla="*/ 467512 h 574680"/>
              <a:gd name="connsiteX32" fmla="*/ 187240 w 575551"/>
              <a:gd name="connsiteY32" fmla="*/ 460260 h 574680"/>
              <a:gd name="connsiteX33" fmla="*/ 261481 w 575551"/>
              <a:gd name="connsiteY33" fmla="*/ 508606 h 574680"/>
              <a:gd name="connsiteX34" fmla="*/ 268743 w 575551"/>
              <a:gd name="connsiteY34" fmla="*/ 541643 h 574680"/>
              <a:gd name="connsiteX35" fmla="*/ 315547 w 575551"/>
              <a:gd name="connsiteY35" fmla="*/ 541643 h 574680"/>
              <a:gd name="connsiteX36" fmla="*/ 321196 w 575551"/>
              <a:gd name="connsiteY36" fmla="*/ 508606 h 574680"/>
              <a:gd name="connsiteX37" fmla="*/ 397050 w 575551"/>
              <a:gd name="connsiteY37" fmla="*/ 457037 h 574680"/>
              <a:gd name="connsiteX38" fmla="*/ 426101 w 575551"/>
              <a:gd name="connsiteY38" fmla="*/ 461871 h 574680"/>
              <a:gd name="connsiteX39" fmla="*/ 454345 w 575551"/>
              <a:gd name="connsiteY39" fmla="*/ 481210 h 574680"/>
              <a:gd name="connsiteX40" fmla="*/ 487430 w 575551"/>
              <a:gd name="connsiteY40" fmla="*/ 446562 h 574680"/>
              <a:gd name="connsiteX41" fmla="*/ 468870 w 575551"/>
              <a:gd name="connsiteY41" fmla="*/ 420777 h 574680"/>
              <a:gd name="connsiteX42" fmla="*/ 510025 w 575551"/>
              <a:gd name="connsiteY42" fmla="*/ 313609 h 574680"/>
              <a:gd name="connsiteX43" fmla="*/ 543111 w 575551"/>
              <a:gd name="connsiteY43" fmla="*/ 306357 h 574680"/>
              <a:gd name="connsiteX44" fmla="*/ 541497 w 575551"/>
              <a:gd name="connsiteY44" fmla="*/ 258816 h 574680"/>
              <a:gd name="connsiteX45" fmla="*/ 510832 w 575551"/>
              <a:gd name="connsiteY45" fmla="*/ 253981 h 574680"/>
              <a:gd name="connsiteX46" fmla="*/ 464028 w 575551"/>
              <a:gd name="connsiteY46" fmla="*/ 149230 h 574680"/>
              <a:gd name="connsiteX47" fmla="*/ 481781 w 575551"/>
              <a:gd name="connsiteY47" fmla="*/ 121028 h 574680"/>
              <a:gd name="connsiteX48" fmla="*/ 447889 w 575551"/>
              <a:gd name="connsiteY48" fmla="*/ 88797 h 574680"/>
              <a:gd name="connsiteX49" fmla="*/ 422066 w 575551"/>
              <a:gd name="connsiteY49" fmla="*/ 106524 h 574680"/>
              <a:gd name="connsiteX50" fmla="*/ 388981 w 575551"/>
              <a:gd name="connsiteY50" fmla="*/ 113776 h 574680"/>
              <a:gd name="connsiteX51" fmla="*/ 314740 w 575551"/>
              <a:gd name="connsiteY51" fmla="*/ 65429 h 574680"/>
              <a:gd name="connsiteX52" fmla="*/ 307478 w 575551"/>
              <a:gd name="connsiteY52" fmla="*/ 33198 h 574680"/>
              <a:gd name="connsiteX53" fmla="*/ 327652 w 575551"/>
              <a:gd name="connsiteY53" fmla="*/ 2579 h 574680"/>
              <a:gd name="connsiteX54" fmla="*/ 338142 w 575551"/>
              <a:gd name="connsiteY54" fmla="*/ 9831 h 574680"/>
              <a:gd name="connsiteX55" fmla="*/ 340563 w 575551"/>
              <a:gd name="connsiteY55" fmla="*/ 21917 h 574680"/>
              <a:gd name="connsiteX56" fmla="*/ 343791 w 575551"/>
              <a:gd name="connsiteY56" fmla="*/ 52537 h 574680"/>
              <a:gd name="connsiteX57" fmla="*/ 388981 w 575551"/>
              <a:gd name="connsiteY57" fmla="*/ 81545 h 574680"/>
              <a:gd name="connsiteX58" fmla="*/ 409155 w 575551"/>
              <a:gd name="connsiteY58" fmla="*/ 76710 h 574680"/>
              <a:gd name="connsiteX59" fmla="*/ 430943 w 575551"/>
              <a:gd name="connsiteY59" fmla="*/ 57372 h 574680"/>
              <a:gd name="connsiteX60" fmla="*/ 441433 w 575551"/>
              <a:gd name="connsiteY60" fmla="*/ 50120 h 574680"/>
              <a:gd name="connsiteX61" fmla="*/ 454345 w 575551"/>
              <a:gd name="connsiteY61" fmla="*/ 52537 h 574680"/>
              <a:gd name="connsiteX62" fmla="*/ 517288 w 575551"/>
              <a:gd name="connsiteY62" fmla="*/ 113776 h 574680"/>
              <a:gd name="connsiteX63" fmla="*/ 519709 w 575551"/>
              <a:gd name="connsiteY63" fmla="*/ 125863 h 574680"/>
              <a:gd name="connsiteX64" fmla="*/ 513253 w 575551"/>
              <a:gd name="connsiteY64" fmla="*/ 137143 h 574680"/>
              <a:gd name="connsiteX65" fmla="*/ 493886 w 575551"/>
              <a:gd name="connsiteY65" fmla="*/ 160511 h 574680"/>
              <a:gd name="connsiteX66" fmla="*/ 522130 w 575551"/>
              <a:gd name="connsiteY66" fmla="*/ 224167 h 574680"/>
              <a:gd name="connsiteX67" fmla="*/ 551987 w 575551"/>
              <a:gd name="connsiteY67" fmla="*/ 225779 h 574680"/>
              <a:gd name="connsiteX68" fmla="*/ 564092 w 575551"/>
              <a:gd name="connsiteY68" fmla="*/ 227391 h 574680"/>
              <a:gd name="connsiteX69" fmla="*/ 571354 w 575551"/>
              <a:gd name="connsiteY69" fmla="*/ 238671 h 574680"/>
              <a:gd name="connsiteX70" fmla="*/ 572968 w 575551"/>
              <a:gd name="connsiteY70" fmla="*/ 326501 h 574680"/>
              <a:gd name="connsiteX71" fmla="*/ 566513 w 575551"/>
              <a:gd name="connsiteY71" fmla="*/ 336976 h 574680"/>
              <a:gd name="connsiteX72" fmla="*/ 553601 w 575551"/>
              <a:gd name="connsiteY72" fmla="*/ 339393 h 574680"/>
              <a:gd name="connsiteX73" fmla="*/ 522937 w 575551"/>
              <a:gd name="connsiteY73" fmla="*/ 342617 h 574680"/>
              <a:gd name="connsiteX74" fmla="*/ 497921 w 575551"/>
              <a:gd name="connsiteY74" fmla="*/ 407884 h 574680"/>
              <a:gd name="connsiteX75" fmla="*/ 518095 w 575551"/>
              <a:gd name="connsiteY75" fmla="*/ 429640 h 574680"/>
              <a:gd name="connsiteX76" fmla="*/ 526164 w 575551"/>
              <a:gd name="connsiteY76" fmla="*/ 440116 h 574680"/>
              <a:gd name="connsiteX77" fmla="*/ 522937 w 575551"/>
              <a:gd name="connsiteY77" fmla="*/ 453008 h 574680"/>
              <a:gd name="connsiteX78" fmla="*/ 461607 w 575551"/>
              <a:gd name="connsiteY78" fmla="*/ 516664 h 574680"/>
              <a:gd name="connsiteX79" fmla="*/ 449503 w 575551"/>
              <a:gd name="connsiteY79" fmla="*/ 519082 h 574680"/>
              <a:gd name="connsiteX80" fmla="*/ 438205 w 575551"/>
              <a:gd name="connsiteY80" fmla="*/ 511830 h 574680"/>
              <a:gd name="connsiteX81" fmla="*/ 414804 w 575551"/>
              <a:gd name="connsiteY81" fmla="*/ 492491 h 574680"/>
              <a:gd name="connsiteX82" fmla="*/ 397050 w 575551"/>
              <a:gd name="connsiteY82" fmla="*/ 489268 h 574680"/>
              <a:gd name="connsiteX83" fmla="*/ 351054 w 575551"/>
              <a:gd name="connsiteY83" fmla="*/ 520693 h 574680"/>
              <a:gd name="connsiteX84" fmla="*/ 349440 w 575551"/>
              <a:gd name="connsiteY84" fmla="*/ 550507 h 574680"/>
              <a:gd name="connsiteX85" fmla="*/ 347826 w 575551"/>
              <a:gd name="connsiteY85" fmla="*/ 563399 h 574680"/>
              <a:gd name="connsiteX86" fmla="*/ 336528 w 575551"/>
              <a:gd name="connsiteY86" fmla="*/ 570651 h 574680"/>
              <a:gd name="connsiteX87" fmla="*/ 288110 w 575551"/>
              <a:gd name="connsiteY87" fmla="*/ 574680 h 574680"/>
              <a:gd name="connsiteX88" fmla="*/ 248569 w 575551"/>
              <a:gd name="connsiteY88" fmla="*/ 572263 h 574680"/>
              <a:gd name="connsiteX89" fmla="*/ 237272 w 575551"/>
              <a:gd name="connsiteY89" fmla="*/ 565011 h 574680"/>
              <a:gd name="connsiteX90" fmla="*/ 234851 w 575551"/>
              <a:gd name="connsiteY90" fmla="*/ 552924 h 574680"/>
              <a:gd name="connsiteX91" fmla="*/ 232430 w 575551"/>
              <a:gd name="connsiteY91" fmla="*/ 521499 h 574680"/>
              <a:gd name="connsiteX92" fmla="*/ 187240 w 575551"/>
              <a:gd name="connsiteY92" fmla="*/ 492491 h 574680"/>
              <a:gd name="connsiteX93" fmla="*/ 167066 w 575551"/>
              <a:gd name="connsiteY93" fmla="*/ 496520 h 574680"/>
              <a:gd name="connsiteX94" fmla="*/ 144471 w 575551"/>
              <a:gd name="connsiteY94" fmla="*/ 516664 h 574680"/>
              <a:gd name="connsiteX95" fmla="*/ 133981 w 575551"/>
              <a:gd name="connsiteY95" fmla="*/ 524722 h 574680"/>
              <a:gd name="connsiteX96" fmla="*/ 121069 w 575551"/>
              <a:gd name="connsiteY96" fmla="*/ 522305 h 574680"/>
              <a:gd name="connsiteX97" fmla="*/ 58126 w 575551"/>
              <a:gd name="connsiteY97" fmla="*/ 460260 h 574680"/>
              <a:gd name="connsiteX98" fmla="*/ 54898 w 575551"/>
              <a:gd name="connsiteY98" fmla="*/ 448173 h 574680"/>
              <a:gd name="connsiteX99" fmla="*/ 62161 w 575551"/>
              <a:gd name="connsiteY99" fmla="*/ 436892 h 574680"/>
              <a:gd name="connsiteX100" fmla="*/ 82335 w 575551"/>
              <a:gd name="connsiteY100" fmla="*/ 413525 h 574680"/>
              <a:gd name="connsiteX101" fmla="*/ 81528 w 575551"/>
              <a:gd name="connsiteY101" fmla="*/ 375653 h 574680"/>
              <a:gd name="connsiteX102" fmla="*/ 54091 w 575551"/>
              <a:gd name="connsiteY102" fmla="*/ 349869 h 574680"/>
              <a:gd name="connsiteX103" fmla="*/ 24234 w 575551"/>
              <a:gd name="connsiteY103" fmla="*/ 348257 h 574680"/>
              <a:gd name="connsiteX104" fmla="*/ 11322 w 575551"/>
              <a:gd name="connsiteY104" fmla="*/ 346645 h 574680"/>
              <a:gd name="connsiteX105" fmla="*/ 4060 w 575551"/>
              <a:gd name="connsiteY105" fmla="*/ 335365 h 574680"/>
              <a:gd name="connsiteX106" fmla="*/ 3253 w 575551"/>
              <a:gd name="connsiteY106" fmla="*/ 247535 h 574680"/>
              <a:gd name="connsiteX107" fmla="*/ 9708 w 575551"/>
              <a:gd name="connsiteY107" fmla="*/ 236254 h 574680"/>
              <a:gd name="connsiteX108" fmla="*/ 22620 w 575551"/>
              <a:gd name="connsiteY108" fmla="*/ 233837 h 574680"/>
              <a:gd name="connsiteX109" fmla="*/ 53284 w 575551"/>
              <a:gd name="connsiteY109" fmla="*/ 230614 h 574680"/>
              <a:gd name="connsiteX110" fmla="*/ 79107 w 575551"/>
              <a:gd name="connsiteY110" fmla="*/ 204023 h 574680"/>
              <a:gd name="connsiteX111" fmla="*/ 78300 w 575551"/>
              <a:gd name="connsiteY111" fmla="*/ 166152 h 574680"/>
              <a:gd name="connsiteX112" fmla="*/ 58126 w 575551"/>
              <a:gd name="connsiteY112" fmla="*/ 144395 h 574680"/>
              <a:gd name="connsiteX113" fmla="*/ 50864 w 575551"/>
              <a:gd name="connsiteY113" fmla="*/ 133920 h 574680"/>
              <a:gd name="connsiteX114" fmla="*/ 53284 w 575551"/>
              <a:gd name="connsiteY114" fmla="*/ 121028 h 574680"/>
              <a:gd name="connsiteX115" fmla="*/ 114614 w 575551"/>
              <a:gd name="connsiteY115" fmla="*/ 58177 h 574680"/>
              <a:gd name="connsiteX116" fmla="*/ 127525 w 575551"/>
              <a:gd name="connsiteY116" fmla="*/ 54954 h 574680"/>
              <a:gd name="connsiteX117" fmla="*/ 138015 w 575551"/>
              <a:gd name="connsiteY117" fmla="*/ 62206 h 574680"/>
              <a:gd name="connsiteX118" fmla="*/ 161417 w 575551"/>
              <a:gd name="connsiteY118" fmla="*/ 81545 h 574680"/>
              <a:gd name="connsiteX119" fmla="*/ 179171 w 575551"/>
              <a:gd name="connsiteY119" fmla="*/ 84768 h 574680"/>
              <a:gd name="connsiteX120" fmla="*/ 225167 w 575551"/>
              <a:gd name="connsiteY120" fmla="*/ 53343 h 574680"/>
              <a:gd name="connsiteX121" fmla="*/ 226781 w 575551"/>
              <a:gd name="connsiteY121" fmla="*/ 24335 h 574680"/>
              <a:gd name="connsiteX122" fmla="*/ 229202 w 575551"/>
              <a:gd name="connsiteY122" fmla="*/ 11442 h 574680"/>
              <a:gd name="connsiteX123" fmla="*/ 239693 w 575551"/>
              <a:gd name="connsiteY123" fmla="*/ 4190 h 574680"/>
              <a:gd name="connsiteX124" fmla="*/ 327652 w 575551"/>
              <a:gd name="connsiteY124" fmla="*/ 2579 h 5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75551" h="574680">
                <a:moveTo>
                  <a:pt x="288111" y="195956"/>
                </a:moveTo>
                <a:cubicBezTo>
                  <a:pt x="275198" y="195956"/>
                  <a:pt x="262286" y="199179"/>
                  <a:pt x="250987" y="204012"/>
                </a:cubicBezTo>
                <a:cubicBezTo>
                  <a:pt x="204987" y="224958"/>
                  <a:pt x="184004" y="278933"/>
                  <a:pt x="204180" y="324853"/>
                </a:cubicBezTo>
                <a:cubicBezTo>
                  <a:pt x="218706" y="357882"/>
                  <a:pt x="251794" y="378828"/>
                  <a:pt x="288111" y="378828"/>
                </a:cubicBezTo>
                <a:cubicBezTo>
                  <a:pt x="301023" y="378828"/>
                  <a:pt x="313128" y="376411"/>
                  <a:pt x="325234" y="370772"/>
                </a:cubicBezTo>
                <a:cubicBezTo>
                  <a:pt x="371234" y="350632"/>
                  <a:pt x="392217" y="296657"/>
                  <a:pt x="371234" y="250737"/>
                </a:cubicBezTo>
                <a:cubicBezTo>
                  <a:pt x="356708" y="217708"/>
                  <a:pt x="323620" y="195956"/>
                  <a:pt x="288111" y="195956"/>
                </a:cubicBezTo>
                <a:close/>
                <a:moveTo>
                  <a:pt x="288111" y="163732"/>
                </a:moveTo>
                <a:cubicBezTo>
                  <a:pt x="336532" y="163732"/>
                  <a:pt x="380919" y="192734"/>
                  <a:pt x="401094" y="237042"/>
                </a:cubicBezTo>
                <a:cubicBezTo>
                  <a:pt x="428533" y="299879"/>
                  <a:pt x="400287" y="372383"/>
                  <a:pt x="338146" y="400579"/>
                </a:cubicBezTo>
                <a:cubicBezTo>
                  <a:pt x="322006" y="407830"/>
                  <a:pt x="305058" y="411052"/>
                  <a:pt x="288111" y="411052"/>
                </a:cubicBezTo>
                <a:cubicBezTo>
                  <a:pt x="238882" y="411052"/>
                  <a:pt x="194496" y="382050"/>
                  <a:pt x="175127" y="337742"/>
                </a:cubicBezTo>
                <a:cubicBezTo>
                  <a:pt x="146881" y="275711"/>
                  <a:pt x="175127" y="202401"/>
                  <a:pt x="237268" y="175011"/>
                </a:cubicBezTo>
                <a:cubicBezTo>
                  <a:pt x="253408" y="167760"/>
                  <a:pt x="270356" y="163732"/>
                  <a:pt x="288111" y="163732"/>
                </a:cubicBezTo>
                <a:close/>
                <a:moveTo>
                  <a:pt x="307478" y="33198"/>
                </a:moveTo>
                <a:cubicBezTo>
                  <a:pt x="292145" y="31587"/>
                  <a:pt x="276006" y="32392"/>
                  <a:pt x="260674" y="34004"/>
                </a:cubicBezTo>
                <a:cubicBezTo>
                  <a:pt x="260674" y="44479"/>
                  <a:pt x="259060" y="54954"/>
                  <a:pt x="255025" y="64624"/>
                </a:cubicBezTo>
                <a:cubicBezTo>
                  <a:pt x="242921" y="96049"/>
                  <a:pt x="212256" y="116999"/>
                  <a:pt x="179171" y="116999"/>
                </a:cubicBezTo>
                <a:cubicBezTo>
                  <a:pt x="168680" y="116999"/>
                  <a:pt x="158997" y="115387"/>
                  <a:pt x="150120" y="111359"/>
                </a:cubicBezTo>
                <a:cubicBezTo>
                  <a:pt x="139629" y="107330"/>
                  <a:pt x="129946" y="101689"/>
                  <a:pt x="121876" y="93631"/>
                </a:cubicBezTo>
                <a:cubicBezTo>
                  <a:pt x="109772" y="103301"/>
                  <a:pt x="99281" y="114582"/>
                  <a:pt x="88791" y="127474"/>
                </a:cubicBezTo>
                <a:cubicBezTo>
                  <a:pt x="96860" y="134726"/>
                  <a:pt x="103316" y="143590"/>
                  <a:pt x="107351" y="153259"/>
                </a:cubicBezTo>
                <a:cubicBezTo>
                  <a:pt x="116228" y="172598"/>
                  <a:pt x="117034" y="195160"/>
                  <a:pt x="108965" y="215304"/>
                </a:cubicBezTo>
                <a:cubicBezTo>
                  <a:pt x="100895" y="235448"/>
                  <a:pt x="86370" y="251564"/>
                  <a:pt x="66196" y="260427"/>
                </a:cubicBezTo>
                <a:cubicBezTo>
                  <a:pt x="55705" y="265262"/>
                  <a:pt x="44408" y="267679"/>
                  <a:pt x="33110" y="267679"/>
                </a:cubicBezTo>
                <a:cubicBezTo>
                  <a:pt x="31496" y="282989"/>
                  <a:pt x="32303" y="299105"/>
                  <a:pt x="33917" y="314414"/>
                </a:cubicBezTo>
                <a:cubicBezTo>
                  <a:pt x="44408" y="313609"/>
                  <a:pt x="55705" y="316026"/>
                  <a:pt x="65389" y="320055"/>
                </a:cubicBezTo>
                <a:cubicBezTo>
                  <a:pt x="85563" y="327307"/>
                  <a:pt x="101702" y="342617"/>
                  <a:pt x="110579" y="362761"/>
                </a:cubicBezTo>
                <a:cubicBezTo>
                  <a:pt x="119455" y="382100"/>
                  <a:pt x="120262" y="404661"/>
                  <a:pt x="112193" y="424806"/>
                </a:cubicBezTo>
                <a:cubicBezTo>
                  <a:pt x="108158" y="435281"/>
                  <a:pt x="101702" y="444950"/>
                  <a:pt x="93633" y="453008"/>
                </a:cubicBezTo>
                <a:cubicBezTo>
                  <a:pt x="104123" y="465095"/>
                  <a:pt x="115421" y="476375"/>
                  <a:pt x="127525" y="486045"/>
                </a:cubicBezTo>
                <a:cubicBezTo>
                  <a:pt x="134788" y="477987"/>
                  <a:pt x="143664" y="471541"/>
                  <a:pt x="154155" y="467512"/>
                </a:cubicBezTo>
                <a:cubicBezTo>
                  <a:pt x="164645" y="462677"/>
                  <a:pt x="175943" y="460260"/>
                  <a:pt x="187240" y="460260"/>
                </a:cubicBezTo>
                <a:cubicBezTo>
                  <a:pt x="219519" y="460260"/>
                  <a:pt x="248569" y="478793"/>
                  <a:pt x="261481" y="508606"/>
                </a:cubicBezTo>
                <a:cubicBezTo>
                  <a:pt x="266323" y="519082"/>
                  <a:pt x="268743" y="530362"/>
                  <a:pt x="268743" y="541643"/>
                </a:cubicBezTo>
                <a:cubicBezTo>
                  <a:pt x="284076" y="543255"/>
                  <a:pt x="300215" y="543255"/>
                  <a:pt x="315547" y="541643"/>
                </a:cubicBezTo>
                <a:cubicBezTo>
                  <a:pt x="315547" y="530362"/>
                  <a:pt x="317161" y="519082"/>
                  <a:pt x="321196" y="508606"/>
                </a:cubicBezTo>
                <a:cubicBezTo>
                  <a:pt x="333300" y="477987"/>
                  <a:pt x="363965" y="457037"/>
                  <a:pt x="397050" y="457037"/>
                </a:cubicBezTo>
                <a:cubicBezTo>
                  <a:pt x="406734" y="457037"/>
                  <a:pt x="417224" y="458648"/>
                  <a:pt x="426101" y="461871"/>
                </a:cubicBezTo>
                <a:cubicBezTo>
                  <a:pt x="437399" y="466706"/>
                  <a:pt x="446275" y="472347"/>
                  <a:pt x="454345" y="481210"/>
                </a:cubicBezTo>
                <a:cubicBezTo>
                  <a:pt x="466449" y="470735"/>
                  <a:pt x="477747" y="459454"/>
                  <a:pt x="487430" y="446562"/>
                </a:cubicBezTo>
                <a:cubicBezTo>
                  <a:pt x="479361" y="439310"/>
                  <a:pt x="472905" y="430446"/>
                  <a:pt x="468870" y="420777"/>
                </a:cubicBezTo>
                <a:cubicBezTo>
                  <a:pt x="450310" y="379682"/>
                  <a:pt x="468870" y="331336"/>
                  <a:pt x="510025" y="313609"/>
                </a:cubicBezTo>
                <a:cubicBezTo>
                  <a:pt x="520516" y="308774"/>
                  <a:pt x="531006" y="306357"/>
                  <a:pt x="543111" y="306357"/>
                </a:cubicBezTo>
                <a:cubicBezTo>
                  <a:pt x="543918" y="290241"/>
                  <a:pt x="543918" y="274931"/>
                  <a:pt x="541497" y="258816"/>
                </a:cubicBezTo>
                <a:cubicBezTo>
                  <a:pt x="531006" y="259622"/>
                  <a:pt x="520516" y="258010"/>
                  <a:pt x="510832" y="253981"/>
                </a:cubicBezTo>
                <a:cubicBezTo>
                  <a:pt x="468870" y="237866"/>
                  <a:pt x="447889" y="190325"/>
                  <a:pt x="464028" y="149230"/>
                </a:cubicBezTo>
                <a:cubicBezTo>
                  <a:pt x="468063" y="138755"/>
                  <a:pt x="473712" y="129086"/>
                  <a:pt x="481781" y="121028"/>
                </a:cubicBezTo>
                <a:cubicBezTo>
                  <a:pt x="471291" y="108941"/>
                  <a:pt x="459993" y="98466"/>
                  <a:pt x="447889" y="88797"/>
                </a:cubicBezTo>
                <a:cubicBezTo>
                  <a:pt x="440626" y="96049"/>
                  <a:pt x="431750" y="102495"/>
                  <a:pt x="422066" y="106524"/>
                </a:cubicBezTo>
                <a:cubicBezTo>
                  <a:pt x="411576" y="111359"/>
                  <a:pt x="400278" y="113776"/>
                  <a:pt x="388981" y="113776"/>
                </a:cubicBezTo>
                <a:cubicBezTo>
                  <a:pt x="356702" y="113776"/>
                  <a:pt x="327652" y="94437"/>
                  <a:pt x="314740" y="65429"/>
                </a:cubicBezTo>
                <a:cubicBezTo>
                  <a:pt x="309898" y="54954"/>
                  <a:pt x="307478" y="44479"/>
                  <a:pt x="307478" y="33198"/>
                </a:cubicBezTo>
                <a:close/>
                <a:moveTo>
                  <a:pt x="327652" y="2579"/>
                </a:moveTo>
                <a:cubicBezTo>
                  <a:pt x="331686" y="3385"/>
                  <a:pt x="335721" y="5802"/>
                  <a:pt x="338142" y="9831"/>
                </a:cubicBezTo>
                <a:cubicBezTo>
                  <a:pt x="340563" y="13054"/>
                  <a:pt x="341370" y="17889"/>
                  <a:pt x="340563" y="21917"/>
                </a:cubicBezTo>
                <a:cubicBezTo>
                  <a:pt x="338949" y="32392"/>
                  <a:pt x="339756" y="42868"/>
                  <a:pt x="343791" y="52537"/>
                </a:cubicBezTo>
                <a:cubicBezTo>
                  <a:pt x="351861" y="70264"/>
                  <a:pt x="369614" y="81545"/>
                  <a:pt x="388981" y="81545"/>
                </a:cubicBezTo>
                <a:cubicBezTo>
                  <a:pt x="395436" y="81545"/>
                  <a:pt x="402699" y="79933"/>
                  <a:pt x="409155" y="76710"/>
                </a:cubicBezTo>
                <a:cubicBezTo>
                  <a:pt x="418031" y="72681"/>
                  <a:pt x="425294" y="66235"/>
                  <a:pt x="430943" y="57372"/>
                </a:cubicBezTo>
                <a:cubicBezTo>
                  <a:pt x="433364" y="54148"/>
                  <a:pt x="437399" y="50925"/>
                  <a:pt x="441433" y="50120"/>
                </a:cubicBezTo>
                <a:cubicBezTo>
                  <a:pt x="445468" y="49314"/>
                  <a:pt x="450310" y="50120"/>
                  <a:pt x="454345" y="52537"/>
                </a:cubicBezTo>
                <a:cubicBezTo>
                  <a:pt x="477747" y="69458"/>
                  <a:pt x="499535" y="90408"/>
                  <a:pt x="517288" y="113776"/>
                </a:cubicBezTo>
                <a:cubicBezTo>
                  <a:pt x="519709" y="116999"/>
                  <a:pt x="520516" y="121834"/>
                  <a:pt x="519709" y="125863"/>
                </a:cubicBezTo>
                <a:cubicBezTo>
                  <a:pt x="519709" y="130697"/>
                  <a:pt x="516481" y="134726"/>
                  <a:pt x="513253" y="137143"/>
                </a:cubicBezTo>
                <a:cubicBezTo>
                  <a:pt x="504376" y="142784"/>
                  <a:pt x="497114" y="150842"/>
                  <a:pt x="493886" y="160511"/>
                </a:cubicBezTo>
                <a:cubicBezTo>
                  <a:pt x="484202" y="185490"/>
                  <a:pt x="497114" y="214498"/>
                  <a:pt x="522130" y="224167"/>
                </a:cubicBezTo>
                <a:cubicBezTo>
                  <a:pt x="531813" y="227391"/>
                  <a:pt x="541497" y="228196"/>
                  <a:pt x="551987" y="225779"/>
                </a:cubicBezTo>
                <a:cubicBezTo>
                  <a:pt x="556022" y="224167"/>
                  <a:pt x="560864" y="224973"/>
                  <a:pt x="564092" y="227391"/>
                </a:cubicBezTo>
                <a:cubicBezTo>
                  <a:pt x="568126" y="229808"/>
                  <a:pt x="570547" y="233837"/>
                  <a:pt x="571354" y="238671"/>
                </a:cubicBezTo>
                <a:cubicBezTo>
                  <a:pt x="576196" y="267679"/>
                  <a:pt x="577003" y="296687"/>
                  <a:pt x="572968" y="326501"/>
                </a:cubicBezTo>
                <a:cubicBezTo>
                  <a:pt x="572161" y="330530"/>
                  <a:pt x="569740" y="334559"/>
                  <a:pt x="566513" y="336976"/>
                </a:cubicBezTo>
                <a:cubicBezTo>
                  <a:pt x="562478" y="339393"/>
                  <a:pt x="558443" y="341005"/>
                  <a:pt x="553601" y="339393"/>
                </a:cubicBezTo>
                <a:cubicBezTo>
                  <a:pt x="543111" y="337782"/>
                  <a:pt x="532620" y="338588"/>
                  <a:pt x="522937" y="342617"/>
                </a:cubicBezTo>
                <a:cubicBezTo>
                  <a:pt x="498728" y="353897"/>
                  <a:pt x="487430" y="382905"/>
                  <a:pt x="497921" y="407884"/>
                </a:cubicBezTo>
                <a:cubicBezTo>
                  <a:pt x="501956" y="416748"/>
                  <a:pt x="509218" y="424806"/>
                  <a:pt x="518095" y="429640"/>
                </a:cubicBezTo>
                <a:cubicBezTo>
                  <a:pt x="522130" y="432058"/>
                  <a:pt x="524550" y="436087"/>
                  <a:pt x="526164" y="440116"/>
                </a:cubicBezTo>
                <a:cubicBezTo>
                  <a:pt x="526971" y="444950"/>
                  <a:pt x="526164" y="448979"/>
                  <a:pt x="522937" y="453008"/>
                </a:cubicBezTo>
                <a:cubicBezTo>
                  <a:pt x="505990" y="477181"/>
                  <a:pt x="485816" y="498937"/>
                  <a:pt x="461607" y="516664"/>
                </a:cubicBezTo>
                <a:cubicBezTo>
                  <a:pt x="458380" y="519082"/>
                  <a:pt x="453538" y="520693"/>
                  <a:pt x="449503" y="519082"/>
                </a:cubicBezTo>
                <a:cubicBezTo>
                  <a:pt x="444661" y="518276"/>
                  <a:pt x="440626" y="515858"/>
                  <a:pt x="438205" y="511830"/>
                </a:cubicBezTo>
                <a:cubicBezTo>
                  <a:pt x="432557" y="502966"/>
                  <a:pt x="424487" y="495714"/>
                  <a:pt x="414804" y="492491"/>
                </a:cubicBezTo>
                <a:cubicBezTo>
                  <a:pt x="409155" y="490074"/>
                  <a:pt x="403506" y="489268"/>
                  <a:pt x="397050" y="489268"/>
                </a:cubicBezTo>
                <a:cubicBezTo>
                  <a:pt x="376876" y="489268"/>
                  <a:pt x="358316" y="501355"/>
                  <a:pt x="351054" y="520693"/>
                </a:cubicBezTo>
                <a:cubicBezTo>
                  <a:pt x="347826" y="530362"/>
                  <a:pt x="347019" y="540838"/>
                  <a:pt x="349440" y="550507"/>
                </a:cubicBezTo>
                <a:cubicBezTo>
                  <a:pt x="351054" y="555342"/>
                  <a:pt x="350247" y="559370"/>
                  <a:pt x="347826" y="563399"/>
                </a:cubicBezTo>
                <a:cubicBezTo>
                  <a:pt x="345405" y="567428"/>
                  <a:pt x="341370" y="569845"/>
                  <a:pt x="336528" y="570651"/>
                </a:cubicBezTo>
                <a:cubicBezTo>
                  <a:pt x="321196" y="573874"/>
                  <a:pt x="304250" y="574680"/>
                  <a:pt x="288110" y="574680"/>
                </a:cubicBezTo>
                <a:cubicBezTo>
                  <a:pt x="275199" y="574680"/>
                  <a:pt x="261481" y="573874"/>
                  <a:pt x="248569" y="572263"/>
                </a:cubicBezTo>
                <a:cubicBezTo>
                  <a:pt x="243728" y="571457"/>
                  <a:pt x="239693" y="569040"/>
                  <a:pt x="237272" y="565011"/>
                </a:cubicBezTo>
                <a:cubicBezTo>
                  <a:pt x="234851" y="561788"/>
                  <a:pt x="234044" y="556953"/>
                  <a:pt x="234851" y="552924"/>
                </a:cubicBezTo>
                <a:cubicBezTo>
                  <a:pt x="237272" y="542449"/>
                  <a:pt x="236465" y="531168"/>
                  <a:pt x="232430" y="521499"/>
                </a:cubicBezTo>
                <a:cubicBezTo>
                  <a:pt x="224360" y="503772"/>
                  <a:pt x="206607" y="492491"/>
                  <a:pt x="187240" y="492491"/>
                </a:cubicBezTo>
                <a:cubicBezTo>
                  <a:pt x="179978" y="492491"/>
                  <a:pt x="173522" y="494103"/>
                  <a:pt x="167066" y="496520"/>
                </a:cubicBezTo>
                <a:cubicBezTo>
                  <a:pt x="157383" y="500549"/>
                  <a:pt x="150120" y="507801"/>
                  <a:pt x="144471" y="516664"/>
                </a:cubicBezTo>
                <a:cubicBezTo>
                  <a:pt x="142050" y="520693"/>
                  <a:pt x="138822" y="523916"/>
                  <a:pt x="133981" y="524722"/>
                </a:cubicBezTo>
                <a:cubicBezTo>
                  <a:pt x="129946" y="525528"/>
                  <a:pt x="125104" y="524722"/>
                  <a:pt x="121069" y="522305"/>
                </a:cubicBezTo>
                <a:cubicBezTo>
                  <a:pt x="96860" y="504578"/>
                  <a:pt x="75879" y="484433"/>
                  <a:pt x="58126" y="460260"/>
                </a:cubicBezTo>
                <a:cubicBezTo>
                  <a:pt x="54898" y="457037"/>
                  <a:pt x="54091" y="452202"/>
                  <a:pt x="54898" y="448173"/>
                </a:cubicBezTo>
                <a:cubicBezTo>
                  <a:pt x="55705" y="443339"/>
                  <a:pt x="58126" y="439310"/>
                  <a:pt x="62161" y="436892"/>
                </a:cubicBezTo>
                <a:cubicBezTo>
                  <a:pt x="71845" y="431252"/>
                  <a:pt x="78300" y="423194"/>
                  <a:pt x="82335" y="413525"/>
                </a:cubicBezTo>
                <a:cubicBezTo>
                  <a:pt x="87177" y="400632"/>
                  <a:pt x="86370" y="387740"/>
                  <a:pt x="81528" y="375653"/>
                </a:cubicBezTo>
                <a:cubicBezTo>
                  <a:pt x="75879" y="363567"/>
                  <a:pt x="66196" y="354703"/>
                  <a:pt x="54091" y="349869"/>
                </a:cubicBezTo>
                <a:cubicBezTo>
                  <a:pt x="44408" y="345840"/>
                  <a:pt x="33917" y="345840"/>
                  <a:pt x="24234" y="348257"/>
                </a:cubicBezTo>
                <a:cubicBezTo>
                  <a:pt x="19392" y="349063"/>
                  <a:pt x="15357" y="349063"/>
                  <a:pt x="11322" y="346645"/>
                </a:cubicBezTo>
                <a:cubicBezTo>
                  <a:pt x="7288" y="343422"/>
                  <a:pt x="4867" y="340199"/>
                  <a:pt x="4060" y="335365"/>
                </a:cubicBezTo>
                <a:cubicBezTo>
                  <a:pt x="-782" y="306357"/>
                  <a:pt x="-1589" y="276543"/>
                  <a:pt x="3253" y="247535"/>
                </a:cubicBezTo>
                <a:cubicBezTo>
                  <a:pt x="3253" y="242700"/>
                  <a:pt x="5674" y="238671"/>
                  <a:pt x="9708" y="236254"/>
                </a:cubicBezTo>
                <a:cubicBezTo>
                  <a:pt x="13743" y="233837"/>
                  <a:pt x="17778" y="233031"/>
                  <a:pt x="22620" y="233837"/>
                </a:cubicBezTo>
                <a:cubicBezTo>
                  <a:pt x="33110" y="236254"/>
                  <a:pt x="43601" y="235448"/>
                  <a:pt x="53284" y="230614"/>
                </a:cubicBezTo>
                <a:cubicBezTo>
                  <a:pt x="65389" y="225779"/>
                  <a:pt x="74265" y="216110"/>
                  <a:pt x="79107" y="204023"/>
                </a:cubicBezTo>
                <a:cubicBezTo>
                  <a:pt x="83949" y="191131"/>
                  <a:pt x="83142" y="178238"/>
                  <a:pt x="78300" y="166152"/>
                </a:cubicBezTo>
                <a:cubicBezTo>
                  <a:pt x="73459" y="157288"/>
                  <a:pt x="67003" y="149230"/>
                  <a:pt x="58126" y="144395"/>
                </a:cubicBezTo>
                <a:cubicBezTo>
                  <a:pt x="54091" y="141978"/>
                  <a:pt x="51671" y="137949"/>
                  <a:pt x="50864" y="133920"/>
                </a:cubicBezTo>
                <a:cubicBezTo>
                  <a:pt x="50057" y="129086"/>
                  <a:pt x="50864" y="124251"/>
                  <a:pt x="53284" y="121028"/>
                </a:cubicBezTo>
                <a:cubicBezTo>
                  <a:pt x="70231" y="96855"/>
                  <a:pt x="91212" y="75904"/>
                  <a:pt x="114614" y="58177"/>
                </a:cubicBezTo>
                <a:cubicBezTo>
                  <a:pt x="118648" y="55760"/>
                  <a:pt x="122683" y="54148"/>
                  <a:pt x="127525" y="54954"/>
                </a:cubicBezTo>
                <a:cubicBezTo>
                  <a:pt x="131560" y="55760"/>
                  <a:pt x="135595" y="58177"/>
                  <a:pt x="138015" y="62206"/>
                </a:cubicBezTo>
                <a:cubicBezTo>
                  <a:pt x="143664" y="71070"/>
                  <a:pt x="151734" y="77516"/>
                  <a:pt x="161417" y="81545"/>
                </a:cubicBezTo>
                <a:cubicBezTo>
                  <a:pt x="167066" y="83962"/>
                  <a:pt x="172715" y="84768"/>
                  <a:pt x="179171" y="84768"/>
                </a:cubicBezTo>
                <a:cubicBezTo>
                  <a:pt x="199345" y="84768"/>
                  <a:pt x="217905" y="71876"/>
                  <a:pt x="225167" y="53343"/>
                </a:cubicBezTo>
                <a:cubicBezTo>
                  <a:pt x="228395" y="43673"/>
                  <a:pt x="229202" y="34004"/>
                  <a:pt x="226781" y="24335"/>
                </a:cubicBezTo>
                <a:cubicBezTo>
                  <a:pt x="225974" y="19500"/>
                  <a:pt x="226781" y="14665"/>
                  <a:pt x="229202" y="11442"/>
                </a:cubicBezTo>
                <a:cubicBezTo>
                  <a:pt x="231623" y="7413"/>
                  <a:pt x="235658" y="4996"/>
                  <a:pt x="239693" y="4190"/>
                </a:cubicBezTo>
                <a:cubicBezTo>
                  <a:pt x="268743" y="-644"/>
                  <a:pt x="297794" y="-1450"/>
                  <a:pt x="327652" y="257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C0D9C0D-E82E-4F00-8C4A-21F29E89A5C9}"/>
              </a:ext>
            </a:extLst>
          </p:cNvPr>
          <p:cNvGrpSpPr>
            <a:grpSpLocks/>
          </p:cNvGrpSpPr>
          <p:nvPr/>
        </p:nvGrpSpPr>
        <p:grpSpPr bwMode="auto">
          <a:xfrm>
            <a:off x="1985085" y="4614944"/>
            <a:ext cx="2048643" cy="809695"/>
            <a:chOff x="4079735" y="4539852"/>
            <a:chExt cx="2048642" cy="81074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670821-0ACA-4B53-BF9F-6D2408AA9193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5140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This template is exclusively designed by ... creative, and copyrights belong to 1ppt internet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672C03B-0F39-4073-8424-8CA2F30DB786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个人信息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53F21A6-9C4C-40A6-A3F5-8DD65A5ED573}"/>
              </a:ext>
            </a:extLst>
          </p:cNvPr>
          <p:cNvGrpSpPr>
            <a:grpSpLocks/>
          </p:cNvGrpSpPr>
          <p:nvPr/>
        </p:nvGrpSpPr>
        <p:grpSpPr bwMode="auto">
          <a:xfrm>
            <a:off x="3983013" y="4614944"/>
            <a:ext cx="2048643" cy="809695"/>
            <a:chOff x="4079735" y="4539852"/>
            <a:chExt cx="2048642" cy="81074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74B691D-71BA-4C28-9DB2-13DD739BF47E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5140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This template is exclusively designed by ... creative, and copyrights belong to 1ppt internet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03B75E7-F0EB-4B78-B84B-0C68D0FC8C2A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工作履历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70FA4A4-25CE-456D-87A2-DAB41056413E}"/>
              </a:ext>
            </a:extLst>
          </p:cNvPr>
          <p:cNvGrpSpPr>
            <a:grpSpLocks/>
          </p:cNvGrpSpPr>
          <p:nvPr/>
        </p:nvGrpSpPr>
        <p:grpSpPr bwMode="auto">
          <a:xfrm>
            <a:off x="6044722" y="4614944"/>
            <a:ext cx="2048643" cy="809695"/>
            <a:chOff x="4079735" y="4539852"/>
            <a:chExt cx="2048642" cy="810747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4F1293B-D44F-4306-870B-53E44FA19543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5140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This template is exclusively designed by ... creative, and copyrights belong to 1ppt internet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6E3695E-1833-4F77-B7BD-BB687E53567D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所获荣誉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3A3A5DC-9BF3-45C5-B592-3EBD991051D9}"/>
              </a:ext>
            </a:extLst>
          </p:cNvPr>
          <p:cNvGrpSpPr>
            <a:grpSpLocks/>
          </p:cNvGrpSpPr>
          <p:nvPr/>
        </p:nvGrpSpPr>
        <p:grpSpPr bwMode="auto">
          <a:xfrm>
            <a:off x="8106433" y="4614944"/>
            <a:ext cx="2048643" cy="809695"/>
            <a:chOff x="4079735" y="4539852"/>
            <a:chExt cx="2048642" cy="81074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8C18B29-C500-4304-A6B7-E45D47324739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5140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This template is exclusively designed by ... creative, and copyrights belong to 1ppt internet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7D0CA79-720B-4F7B-8D3B-13287FD4F140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规划展望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1"/>
            <a:ext cx="453651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86140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  <p:bldP spid="19" grpId="0"/>
      <p:bldP spid="38" grpId="0" animBg="1"/>
      <p:bldP spid="39" grpId="0" animBg="1"/>
      <p:bldP spid="36" grpId="0" animBg="1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EE6F6D-E255-4C8A-B9AD-BFF2ECC321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30EF93-2FFF-4BC9-8AB7-9FBE9DFCE388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超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自我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6F879-B181-4CB7-8AED-7C90FDAC8835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9B1444A-7372-40D3-A048-5621390C3A0C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5558951-AC1C-4A9F-9A91-BC828D694104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BDBD47E-E6AE-40F7-845B-8E7B1C3A75FE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2A74B0B-F2FB-4EBE-9739-58CAC7982A3A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907C301-4EFA-43F2-958C-FEB04AC6DC39}"/>
              </a:ext>
            </a:extLst>
          </p:cNvPr>
          <p:cNvSpPr/>
          <p:nvPr/>
        </p:nvSpPr>
        <p:spPr>
          <a:xfrm>
            <a:off x="4635047" y="2255384"/>
            <a:ext cx="2921908" cy="2921908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03405E-DB8A-4691-A6DA-52ED84799CFE}"/>
              </a:ext>
            </a:extLst>
          </p:cNvPr>
          <p:cNvSpPr/>
          <p:nvPr/>
        </p:nvSpPr>
        <p:spPr>
          <a:xfrm>
            <a:off x="4351565" y="4914870"/>
            <a:ext cx="540887" cy="540886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41795B-0F1B-422F-B517-32BF3FB30EE7}"/>
              </a:ext>
            </a:extLst>
          </p:cNvPr>
          <p:cNvSpPr/>
          <p:nvPr/>
        </p:nvSpPr>
        <p:spPr>
          <a:xfrm>
            <a:off x="6458857" y="2015416"/>
            <a:ext cx="1367065" cy="1367065"/>
          </a:xfrm>
          <a:prstGeom prst="rect">
            <a:avLst/>
          </a:prstGeom>
          <a:noFill/>
          <a:ln w="38100">
            <a:solidFill>
              <a:srgbClr val="FFB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4E0C922-F21C-464C-81DE-3B61EC16DEA7}"/>
              </a:ext>
            </a:extLst>
          </p:cNvPr>
          <p:cNvSpPr txBox="1"/>
          <p:nvPr/>
        </p:nvSpPr>
        <p:spPr>
          <a:xfrm>
            <a:off x="5153891" y="2746842"/>
            <a:ext cx="188421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/>
            <a:r>
              <a:rPr lang="zh-CN" altLang="en-US" sz="6000" b="1" dirty="0">
                <a:solidFill>
                  <a:srgbClr val="000000">
                    <a:lumMod val="85000"/>
                    <a:lumOff val="15000"/>
                  </a:srgbClr>
                </a:solidFill>
                <a:cs typeface="+mn-ea"/>
                <a:sym typeface="+mn-lt"/>
              </a:rPr>
              <a:t>规划展望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3B9248B-F7EA-4790-9C2B-53EC57B95827}"/>
              </a:ext>
            </a:extLst>
          </p:cNvPr>
          <p:cNvSpPr txBox="1"/>
          <p:nvPr/>
        </p:nvSpPr>
        <p:spPr>
          <a:xfrm>
            <a:off x="6870615" y="4710831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1/4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580CE3C-691D-467A-9AA9-3A04BF72F290}"/>
              </a:ext>
            </a:extLst>
          </p:cNvPr>
          <p:cNvCxnSpPr>
            <a:cxnSpLocks/>
          </p:cNvCxnSpPr>
          <p:nvPr/>
        </p:nvCxnSpPr>
        <p:spPr>
          <a:xfrm flipH="1">
            <a:off x="7874010" y="1332662"/>
            <a:ext cx="1349879" cy="721960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57A2FDB-BEA2-45BF-BE67-58B4647CF2A1}"/>
              </a:ext>
            </a:extLst>
          </p:cNvPr>
          <p:cNvCxnSpPr>
            <a:cxnSpLocks/>
          </p:cNvCxnSpPr>
          <p:nvPr/>
        </p:nvCxnSpPr>
        <p:spPr>
          <a:xfrm flipH="1">
            <a:off x="7874010" y="1778002"/>
            <a:ext cx="864676" cy="462459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BD65EA-A1E5-47D4-926E-829CC185B273}"/>
              </a:ext>
            </a:extLst>
          </p:cNvPr>
          <p:cNvCxnSpPr>
            <a:cxnSpLocks/>
          </p:cNvCxnSpPr>
          <p:nvPr/>
        </p:nvCxnSpPr>
        <p:spPr>
          <a:xfrm flipH="1">
            <a:off x="3131699" y="4873328"/>
            <a:ext cx="1088988" cy="582428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0D5E174-7337-44EF-A063-CFFC1ECB1A4B}"/>
              </a:ext>
            </a:extLst>
          </p:cNvPr>
          <p:cNvCxnSpPr>
            <a:cxnSpLocks/>
          </p:cNvCxnSpPr>
          <p:nvPr/>
        </p:nvCxnSpPr>
        <p:spPr>
          <a:xfrm flipH="1">
            <a:off x="2512965" y="5102885"/>
            <a:ext cx="1707723" cy="913346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2" grpId="0" animBg="1"/>
      <p:bldP spid="30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BB4D013-2880-44F8-9D3C-399127A3F0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5C46D2-EE79-40E2-B875-465E406A9B2F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2764432-606C-47CA-8D5F-0E931ED7BEC4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C4F0D9-6DF7-425B-80AC-B5E204F0ECBA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8A309FA-DF7C-4593-8F5C-710F72E58550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371BC68-0CB7-43BF-AF40-7942EC87A549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FD3AC64-98F3-4E2A-9576-244B71B4C726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540332" y="2349500"/>
            <a:ext cx="3878935" cy="3870326"/>
          </a:xfrm>
          <a:prstGeom prst="rect">
            <a:avLst/>
          </a:prstGeom>
          <a:blipFill>
            <a:blip r:embed="rId3"/>
            <a:srcRect/>
            <a:stretch>
              <a:fillRect l="-24937" r="-247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07000" y="2832101"/>
            <a:ext cx="5537200" cy="2828924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5"/>
          <p:cNvSpPr/>
          <p:nvPr/>
        </p:nvSpPr>
        <p:spPr>
          <a:xfrm>
            <a:off x="5745632" y="3372290"/>
            <a:ext cx="432011" cy="431359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椭圆 6"/>
          <p:cNvSpPr/>
          <p:nvPr/>
        </p:nvSpPr>
        <p:spPr>
          <a:xfrm>
            <a:off x="5745632" y="4515707"/>
            <a:ext cx="432011" cy="419004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69145" y="3330225"/>
            <a:ext cx="3845283" cy="781752"/>
            <a:chOff x="3624779" y="2412339"/>
            <a:chExt cx="3845282" cy="781752"/>
          </a:xfrm>
        </p:grpSpPr>
        <p:sp>
          <p:nvSpPr>
            <p:cNvPr id="7" name="文本框 6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24779" y="2750893"/>
              <a:ext cx="3845282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69145" y="4466298"/>
            <a:ext cx="3845283" cy="781752"/>
            <a:chOff x="3624779" y="2412339"/>
            <a:chExt cx="3845282" cy="781752"/>
          </a:xfrm>
        </p:grpSpPr>
        <p:sp>
          <p:nvSpPr>
            <p:cNvPr id="10" name="文本框 9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24779" y="2750893"/>
              <a:ext cx="3845282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32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B9A61BA2-18FE-4214-9ECB-5F4945F1D6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03DC83D-0A08-464B-8169-F4286BB686EB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B2F62FE-63A9-4B64-9638-726538D44956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0C561A6-AEA4-4B21-A28A-B8C1B08AAF8F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B814A0C-A680-4CDF-BE01-3BEFAA967854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18083C6-5FF1-41FC-8A7F-560FE06ADB25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AD83B2F-A113-4AF6-AB36-0C2C55E0168F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1152834" y="2288476"/>
            <a:ext cx="4566119" cy="3357374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stretch>
              <a:fillRect l="-5160" r="-513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70601" y="2424115"/>
            <a:ext cx="5106988" cy="7940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The user can demonstrate on a projector or computer, or presentation and make it film to be used wider </a:t>
            </a:r>
            <a:r>
              <a:rPr lang="en-US" altLang="zh-CN" sz="1000" dirty="0" err="1">
                <a:solidFill>
                  <a:schemeClr val="bg1"/>
                </a:solidFill>
                <a:cs typeface="+mn-ea"/>
                <a:sym typeface="+mn-lt"/>
              </a:rPr>
              <a:t>fieldThe</a:t>
            </a: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 user can demonstrate on a projector or computer, or presentation and make it film to be used wider </a:t>
            </a:r>
            <a:r>
              <a:rPr lang="en-US" altLang="zh-CN" sz="1000" dirty="0" err="1">
                <a:solidFill>
                  <a:schemeClr val="bg1"/>
                </a:solidFill>
                <a:cs typeface="+mn-ea"/>
                <a:sym typeface="+mn-lt"/>
              </a:rPr>
              <a:t>fieldThe</a:t>
            </a: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 user can demonstrate on a projector or computer,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455370" y="3581081"/>
            <a:ext cx="789764" cy="789765"/>
            <a:chOff x="3573266" y="1013977"/>
            <a:chExt cx="1519462" cy="15194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椭圆 4"/>
            <p:cNvSpPr/>
            <p:nvPr/>
          </p:nvSpPr>
          <p:spPr>
            <a:xfrm>
              <a:off x="3573266" y="1013977"/>
              <a:ext cx="1519462" cy="1519463"/>
            </a:xfrm>
            <a:prstGeom prst="ellipse">
              <a:avLst/>
            </a:prstGeom>
            <a:solidFill>
              <a:srgbClr val="F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057230" y="1534902"/>
              <a:ext cx="575322" cy="477612"/>
              <a:chOff x="3132963" y="3140191"/>
              <a:chExt cx="645573" cy="535933"/>
            </a:xfrm>
            <a:grpFill/>
          </p:grpSpPr>
          <p:sp>
            <p:nvSpPr>
              <p:cNvPr id="7" name="Freeform 226"/>
              <p:cNvSpPr>
                <a:spLocks/>
              </p:cNvSpPr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Freeform 227"/>
              <p:cNvSpPr>
                <a:spLocks/>
              </p:cNvSpPr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Freeform 228"/>
              <p:cNvSpPr>
                <a:spLocks/>
              </p:cNvSpPr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229"/>
              <p:cNvSpPr>
                <a:spLocks/>
              </p:cNvSpPr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Freeform 230"/>
              <p:cNvSpPr>
                <a:spLocks/>
              </p:cNvSpPr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8150819" y="3581081"/>
            <a:ext cx="789764" cy="789765"/>
            <a:chOff x="5206705" y="3843174"/>
            <a:chExt cx="1519462" cy="15194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4" name="椭圆 13"/>
            <p:cNvSpPr/>
            <p:nvPr/>
          </p:nvSpPr>
          <p:spPr>
            <a:xfrm>
              <a:off x="5206705" y="3843174"/>
              <a:ext cx="1519462" cy="1519463"/>
            </a:xfrm>
            <a:prstGeom prst="ellipse">
              <a:avLst/>
            </a:prstGeom>
            <a:solidFill>
              <a:srgbClr val="F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99514" y="4334472"/>
              <a:ext cx="533844" cy="555983"/>
              <a:chOff x="4445240" y="4337972"/>
              <a:chExt cx="599033" cy="623874"/>
            </a:xfrm>
            <a:grpFill/>
          </p:grpSpPr>
          <p:sp>
            <p:nvSpPr>
              <p:cNvPr id="16" name="Freeform 399"/>
              <p:cNvSpPr>
                <a:spLocks/>
              </p:cNvSpPr>
              <p:nvPr/>
            </p:nvSpPr>
            <p:spPr bwMode="auto">
              <a:xfrm>
                <a:off x="4445240" y="4357388"/>
                <a:ext cx="599033" cy="598462"/>
              </a:xfrm>
              <a:custGeom>
                <a:avLst/>
                <a:gdLst>
                  <a:gd name="T0" fmla="*/ 1092 w 2098"/>
                  <a:gd name="T1" fmla="*/ 1007 h 2096"/>
                  <a:gd name="T2" fmla="*/ 1092 w 2098"/>
                  <a:gd name="T3" fmla="*/ 0 h 2096"/>
                  <a:gd name="T4" fmla="*/ 1007 w 2098"/>
                  <a:gd name="T5" fmla="*/ 0 h 2096"/>
                  <a:gd name="T6" fmla="*/ 1007 w 2098"/>
                  <a:gd name="T7" fmla="*/ 1007 h 2096"/>
                  <a:gd name="T8" fmla="*/ 0 w 2098"/>
                  <a:gd name="T9" fmla="*/ 1007 h 2096"/>
                  <a:gd name="T10" fmla="*/ 0 w 2098"/>
                  <a:gd name="T11" fmla="*/ 1090 h 2096"/>
                  <a:gd name="T12" fmla="*/ 1007 w 2098"/>
                  <a:gd name="T13" fmla="*/ 1090 h 2096"/>
                  <a:gd name="T14" fmla="*/ 1007 w 2098"/>
                  <a:gd name="T15" fmla="*/ 2096 h 2096"/>
                  <a:gd name="T16" fmla="*/ 1092 w 2098"/>
                  <a:gd name="T17" fmla="*/ 2096 h 2096"/>
                  <a:gd name="T18" fmla="*/ 1092 w 2098"/>
                  <a:gd name="T19" fmla="*/ 1090 h 2096"/>
                  <a:gd name="T20" fmla="*/ 2098 w 2098"/>
                  <a:gd name="T21" fmla="*/ 1090 h 2096"/>
                  <a:gd name="T22" fmla="*/ 2098 w 2098"/>
                  <a:gd name="T23" fmla="*/ 1007 h 2096"/>
                  <a:gd name="T24" fmla="*/ 1092 w 2098"/>
                  <a:gd name="T25" fmla="*/ 1007 h 2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8" h="2096">
                    <a:moveTo>
                      <a:pt x="1092" y="1007"/>
                    </a:moveTo>
                    <a:lnTo>
                      <a:pt x="1092" y="0"/>
                    </a:lnTo>
                    <a:lnTo>
                      <a:pt x="1007" y="0"/>
                    </a:lnTo>
                    <a:lnTo>
                      <a:pt x="1007" y="1007"/>
                    </a:lnTo>
                    <a:lnTo>
                      <a:pt x="0" y="1007"/>
                    </a:lnTo>
                    <a:lnTo>
                      <a:pt x="0" y="1090"/>
                    </a:lnTo>
                    <a:lnTo>
                      <a:pt x="1007" y="1090"/>
                    </a:lnTo>
                    <a:lnTo>
                      <a:pt x="1007" y="2096"/>
                    </a:lnTo>
                    <a:lnTo>
                      <a:pt x="1092" y="2096"/>
                    </a:lnTo>
                    <a:lnTo>
                      <a:pt x="1092" y="1090"/>
                    </a:lnTo>
                    <a:lnTo>
                      <a:pt x="2098" y="1090"/>
                    </a:lnTo>
                    <a:lnTo>
                      <a:pt x="2098" y="1007"/>
                    </a:lnTo>
                    <a:lnTo>
                      <a:pt x="1092" y="10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400"/>
              <p:cNvSpPr>
                <a:spLocks/>
              </p:cNvSpPr>
              <p:nvPr/>
            </p:nvSpPr>
            <p:spPr bwMode="auto">
              <a:xfrm>
                <a:off x="4478932" y="4337972"/>
                <a:ext cx="189589" cy="269822"/>
              </a:xfrm>
              <a:custGeom>
                <a:avLst/>
                <a:gdLst>
                  <a:gd name="T0" fmla="*/ 166 w 664"/>
                  <a:gd name="T1" fmla="*/ 945 h 945"/>
                  <a:gd name="T2" fmla="*/ 499 w 664"/>
                  <a:gd name="T3" fmla="*/ 945 h 945"/>
                  <a:gd name="T4" fmla="*/ 499 w 664"/>
                  <a:gd name="T5" fmla="*/ 434 h 945"/>
                  <a:gd name="T6" fmla="*/ 664 w 664"/>
                  <a:gd name="T7" fmla="*/ 434 h 945"/>
                  <a:gd name="T8" fmla="*/ 338 w 664"/>
                  <a:gd name="T9" fmla="*/ 0 h 945"/>
                  <a:gd name="T10" fmla="*/ 0 w 664"/>
                  <a:gd name="T11" fmla="*/ 434 h 945"/>
                  <a:gd name="T12" fmla="*/ 166 w 664"/>
                  <a:gd name="T13" fmla="*/ 434 h 945"/>
                  <a:gd name="T14" fmla="*/ 166 w 664"/>
                  <a:gd name="T15" fmla="*/ 945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166" y="945"/>
                    </a:moveTo>
                    <a:lnTo>
                      <a:pt x="499" y="945"/>
                    </a:lnTo>
                    <a:lnTo>
                      <a:pt x="499" y="434"/>
                    </a:lnTo>
                    <a:lnTo>
                      <a:pt x="664" y="434"/>
                    </a:lnTo>
                    <a:lnTo>
                      <a:pt x="338" y="0"/>
                    </a:lnTo>
                    <a:lnTo>
                      <a:pt x="0" y="434"/>
                    </a:lnTo>
                    <a:lnTo>
                      <a:pt x="166" y="434"/>
                    </a:lnTo>
                    <a:lnTo>
                      <a:pt x="166" y="9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401"/>
              <p:cNvSpPr>
                <a:spLocks/>
              </p:cNvSpPr>
              <p:nvPr/>
            </p:nvSpPr>
            <p:spPr bwMode="auto">
              <a:xfrm>
                <a:off x="4817565" y="4692024"/>
                <a:ext cx="189589" cy="269822"/>
              </a:xfrm>
              <a:custGeom>
                <a:avLst/>
                <a:gdLst>
                  <a:gd name="T0" fmla="*/ 499 w 664"/>
                  <a:gd name="T1" fmla="*/ 0 h 945"/>
                  <a:gd name="T2" fmla="*/ 163 w 664"/>
                  <a:gd name="T3" fmla="*/ 0 h 945"/>
                  <a:gd name="T4" fmla="*/ 163 w 664"/>
                  <a:gd name="T5" fmla="*/ 511 h 945"/>
                  <a:gd name="T6" fmla="*/ 0 w 664"/>
                  <a:gd name="T7" fmla="*/ 511 h 945"/>
                  <a:gd name="T8" fmla="*/ 326 w 664"/>
                  <a:gd name="T9" fmla="*/ 945 h 945"/>
                  <a:gd name="T10" fmla="*/ 664 w 664"/>
                  <a:gd name="T11" fmla="*/ 511 h 945"/>
                  <a:gd name="T12" fmla="*/ 499 w 664"/>
                  <a:gd name="T13" fmla="*/ 511 h 945"/>
                  <a:gd name="T14" fmla="*/ 499 w 664"/>
                  <a:gd name="T15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499" y="0"/>
                    </a:moveTo>
                    <a:lnTo>
                      <a:pt x="163" y="0"/>
                    </a:lnTo>
                    <a:lnTo>
                      <a:pt x="163" y="511"/>
                    </a:lnTo>
                    <a:lnTo>
                      <a:pt x="0" y="511"/>
                    </a:lnTo>
                    <a:lnTo>
                      <a:pt x="326" y="945"/>
                    </a:lnTo>
                    <a:lnTo>
                      <a:pt x="664" y="511"/>
                    </a:lnTo>
                    <a:lnTo>
                      <a:pt x="499" y="511"/>
                    </a:lnTo>
                    <a:lnTo>
                      <a:pt x="49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402"/>
              <p:cNvSpPr>
                <a:spLocks noEditPoints="1"/>
              </p:cNvSpPr>
              <p:nvPr/>
            </p:nvSpPr>
            <p:spPr bwMode="auto">
              <a:xfrm>
                <a:off x="4790726" y="4357388"/>
                <a:ext cx="242983" cy="236986"/>
              </a:xfrm>
              <a:custGeom>
                <a:avLst/>
                <a:gdLst>
                  <a:gd name="T0" fmla="*/ 52 w 360"/>
                  <a:gd name="T1" fmla="*/ 259 h 351"/>
                  <a:gd name="T2" fmla="*/ 31 w 360"/>
                  <a:gd name="T3" fmla="*/ 279 h 351"/>
                  <a:gd name="T4" fmla="*/ 77 w 360"/>
                  <a:gd name="T5" fmla="*/ 325 h 351"/>
                  <a:gd name="T6" fmla="*/ 97 w 360"/>
                  <a:gd name="T7" fmla="*/ 304 h 351"/>
                  <a:gd name="T8" fmla="*/ 147 w 360"/>
                  <a:gd name="T9" fmla="*/ 325 h 351"/>
                  <a:gd name="T10" fmla="*/ 147 w 360"/>
                  <a:gd name="T11" fmla="*/ 351 h 351"/>
                  <a:gd name="T12" fmla="*/ 211 w 360"/>
                  <a:gd name="T13" fmla="*/ 351 h 351"/>
                  <a:gd name="T14" fmla="*/ 211 w 360"/>
                  <a:gd name="T15" fmla="*/ 326 h 351"/>
                  <a:gd name="T16" fmla="*/ 264 w 360"/>
                  <a:gd name="T17" fmla="*/ 305 h 351"/>
                  <a:gd name="T18" fmla="*/ 284 w 360"/>
                  <a:gd name="T19" fmla="*/ 324 h 351"/>
                  <a:gd name="T20" fmla="*/ 329 w 360"/>
                  <a:gd name="T21" fmla="*/ 279 h 351"/>
                  <a:gd name="T22" fmla="*/ 310 w 360"/>
                  <a:gd name="T23" fmla="*/ 260 h 351"/>
                  <a:gd name="T24" fmla="*/ 332 w 360"/>
                  <a:gd name="T25" fmla="*/ 208 h 351"/>
                  <a:gd name="T26" fmla="*/ 360 w 360"/>
                  <a:gd name="T27" fmla="*/ 208 h 351"/>
                  <a:gd name="T28" fmla="*/ 360 w 360"/>
                  <a:gd name="T29" fmla="*/ 144 h 351"/>
                  <a:gd name="T30" fmla="*/ 333 w 360"/>
                  <a:gd name="T31" fmla="*/ 144 h 351"/>
                  <a:gd name="T32" fmla="*/ 311 w 360"/>
                  <a:gd name="T33" fmla="*/ 91 h 351"/>
                  <a:gd name="T34" fmla="*/ 331 w 360"/>
                  <a:gd name="T35" fmla="*/ 70 h 351"/>
                  <a:gd name="T36" fmla="*/ 286 w 360"/>
                  <a:gd name="T37" fmla="*/ 25 h 351"/>
                  <a:gd name="T38" fmla="*/ 265 w 360"/>
                  <a:gd name="T39" fmla="*/ 46 h 351"/>
                  <a:gd name="T40" fmla="*/ 211 w 360"/>
                  <a:gd name="T41" fmla="*/ 24 h 351"/>
                  <a:gd name="T42" fmla="*/ 211 w 360"/>
                  <a:gd name="T43" fmla="*/ 0 h 351"/>
                  <a:gd name="T44" fmla="*/ 147 w 360"/>
                  <a:gd name="T45" fmla="*/ 0 h 351"/>
                  <a:gd name="T46" fmla="*/ 147 w 360"/>
                  <a:gd name="T47" fmla="*/ 25 h 351"/>
                  <a:gd name="T48" fmla="*/ 96 w 360"/>
                  <a:gd name="T49" fmla="*/ 46 h 351"/>
                  <a:gd name="T50" fmla="*/ 75 w 360"/>
                  <a:gd name="T51" fmla="*/ 24 h 351"/>
                  <a:gd name="T52" fmla="*/ 29 w 360"/>
                  <a:gd name="T53" fmla="*/ 70 h 351"/>
                  <a:gd name="T54" fmla="*/ 51 w 360"/>
                  <a:gd name="T55" fmla="*/ 91 h 351"/>
                  <a:gd name="T56" fmla="*/ 29 w 360"/>
                  <a:gd name="T57" fmla="*/ 144 h 351"/>
                  <a:gd name="T58" fmla="*/ 0 w 360"/>
                  <a:gd name="T59" fmla="*/ 144 h 351"/>
                  <a:gd name="T60" fmla="*/ 0 w 360"/>
                  <a:gd name="T61" fmla="*/ 208 h 351"/>
                  <a:gd name="T62" fmla="*/ 30 w 360"/>
                  <a:gd name="T63" fmla="*/ 208 h 351"/>
                  <a:gd name="T64" fmla="*/ 52 w 360"/>
                  <a:gd name="T65" fmla="*/ 259 h 351"/>
                  <a:gd name="T66" fmla="*/ 181 w 360"/>
                  <a:gd name="T67" fmla="*/ 66 h 351"/>
                  <a:gd name="T68" fmla="*/ 291 w 360"/>
                  <a:gd name="T69" fmla="*/ 175 h 351"/>
                  <a:gd name="T70" fmla="*/ 181 w 360"/>
                  <a:gd name="T71" fmla="*/ 284 h 351"/>
                  <a:gd name="T72" fmla="*/ 71 w 360"/>
                  <a:gd name="T73" fmla="*/ 175 h 351"/>
                  <a:gd name="T74" fmla="*/ 181 w 360"/>
                  <a:gd name="T75" fmla="*/ 6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0" h="351">
                    <a:moveTo>
                      <a:pt x="52" y="259"/>
                    </a:moveTo>
                    <a:cubicBezTo>
                      <a:pt x="31" y="279"/>
                      <a:pt x="31" y="279"/>
                      <a:pt x="31" y="279"/>
                    </a:cubicBezTo>
                    <a:cubicBezTo>
                      <a:pt x="77" y="325"/>
                      <a:pt x="77" y="325"/>
                      <a:pt x="77" y="325"/>
                    </a:cubicBezTo>
                    <a:cubicBezTo>
                      <a:pt x="97" y="304"/>
                      <a:pt x="97" y="304"/>
                      <a:pt x="97" y="304"/>
                    </a:cubicBezTo>
                    <a:cubicBezTo>
                      <a:pt x="112" y="314"/>
                      <a:pt x="129" y="321"/>
                      <a:pt x="147" y="325"/>
                    </a:cubicBezTo>
                    <a:cubicBezTo>
                      <a:pt x="147" y="351"/>
                      <a:pt x="147" y="351"/>
                      <a:pt x="147" y="351"/>
                    </a:cubicBezTo>
                    <a:cubicBezTo>
                      <a:pt x="211" y="351"/>
                      <a:pt x="211" y="351"/>
                      <a:pt x="211" y="351"/>
                    </a:cubicBezTo>
                    <a:cubicBezTo>
                      <a:pt x="211" y="326"/>
                      <a:pt x="211" y="326"/>
                      <a:pt x="211" y="326"/>
                    </a:cubicBezTo>
                    <a:cubicBezTo>
                      <a:pt x="230" y="322"/>
                      <a:pt x="248" y="315"/>
                      <a:pt x="264" y="305"/>
                    </a:cubicBezTo>
                    <a:cubicBezTo>
                      <a:pt x="284" y="324"/>
                      <a:pt x="284" y="324"/>
                      <a:pt x="284" y="324"/>
                    </a:cubicBezTo>
                    <a:cubicBezTo>
                      <a:pt x="329" y="279"/>
                      <a:pt x="329" y="279"/>
                      <a:pt x="329" y="279"/>
                    </a:cubicBezTo>
                    <a:cubicBezTo>
                      <a:pt x="310" y="260"/>
                      <a:pt x="310" y="260"/>
                      <a:pt x="310" y="260"/>
                    </a:cubicBezTo>
                    <a:cubicBezTo>
                      <a:pt x="320" y="244"/>
                      <a:pt x="328" y="227"/>
                      <a:pt x="332" y="208"/>
                    </a:cubicBezTo>
                    <a:cubicBezTo>
                      <a:pt x="360" y="208"/>
                      <a:pt x="360" y="208"/>
                      <a:pt x="360" y="208"/>
                    </a:cubicBezTo>
                    <a:cubicBezTo>
                      <a:pt x="360" y="144"/>
                      <a:pt x="360" y="144"/>
                      <a:pt x="360" y="144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29" y="125"/>
                      <a:pt x="321" y="107"/>
                      <a:pt x="311" y="91"/>
                    </a:cubicBezTo>
                    <a:cubicBezTo>
                      <a:pt x="331" y="70"/>
                      <a:pt x="331" y="70"/>
                      <a:pt x="331" y="70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49" y="35"/>
                      <a:pt x="231" y="28"/>
                      <a:pt x="211" y="24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25"/>
                      <a:pt x="147" y="25"/>
                      <a:pt x="147" y="25"/>
                    </a:cubicBezTo>
                    <a:cubicBezTo>
                      <a:pt x="129" y="29"/>
                      <a:pt x="112" y="36"/>
                      <a:pt x="96" y="46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41" y="107"/>
                      <a:pt x="33" y="125"/>
                      <a:pt x="29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34" y="227"/>
                      <a:pt x="41" y="244"/>
                      <a:pt x="52" y="259"/>
                    </a:cubicBezTo>
                    <a:close/>
                    <a:moveTo>
                      <a:pt x="181" y="66"/>
                    </a:moveTo>
                    <a:cubicBezTo>
                      <a:pt x="242" y="66"/>
                      <a:pt x="291" y="115"/>
                      <a:pt x="291" y="175"/>
                    </a:cubicBezTo>
                    <a:cubicBezTo>
                      <a:pt x="291" y="235"/>
                      <a:pt x="242" y="284"/>
                      <a:pt x="181" y="284"/>
                    </a:cubicBezTo>
                    <a:cubicBezTo>
                      <a:pt x="120" y="284"/>
                      <a:pt x="71" y="235"/>
                      <a:pt x="71" y="175"/>
                    </a:cubicBezTo>
                    <a:cubicBezTo>
                      <a:pt x="71" y="115"/>
                      <a:pt x="120" y="66"/>
                      <a:pt x="18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Freeform 403"/>
              <p:cNvSpPr>
                <a:spLocks noEditPoints="1"/>
              </p:cNvSpPr>
              <p:nvPr/>
            </p:nvSpPr>
            <p:spPr bwMode="auto">
              <a:xfrm>
                <a:off x="4856111" y="4420203"/>
                <a:ext cx="112783" cy="111355"/>
              </a:xfrm>
              <a:custGeom>
                <a:avLst/>
                <a:gdLst>
                  <a:gd name="T0" fmla="*/ 83 w 167"/>
                  <a:gd name="T1" fmla="*/ 165 h 165"/>
                  <a:gd name="T2" fmla="*/ 167 w 167"/>
                  <a:gd name="T3" fmla="*/ 82 h 165"/>
                  <a:gd name="T4" fmla="*/ 83 w 167"/>
                  <a:gd name="T5" fmla="*/ 0 h 165"/>
                  <a:gd name="T6" fmla="*/ 0 w 167"/>
                  <a:gd name="T7" fmla="*/ 82 h 165"/>
                  <a:gd name="T8" fmla="*/ 83 w 167"/>
                  <a:gd name="T9" fmla="*/ 165 h 165"/>
                  <a:gd name="T10" fmla="*/ 83 w 167"/>
                  <a:gd name="T11" fmla="*/ 26 h 165"/>
                  <a:gd name="T12" fmla="*/ 140 w 167"/>
                  <a:gd name="T13" fmla="*/ 82 h 165"/>
                  <a:gd name="T14" fmla="*/ 83 w 167"/>
                  <a:gd name="T15" fmla="*/ 138 h 165"/>
                  <a:gd name="T16" fmla="*/ 27 w 167"/>
                  <a:gd name="T17" fmla="*/ 82 h 165"/>
                  <a:gd name="T18" fmla="*/ 83 w 167"/>
                  <a:gd name="T19" fmla="*/ 2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65">
                    <a:moveTo>
                      <a:pt x="83" y="165"/>
                    </a:moveTo>
                    <a:cubicBezTo>
                      <a:pt x="129" y="165"/>
                      <a:pt x="167" y="128"/>
                      <a:pt x="167" y="82"/>
                    </a:cubicBezTo>
                    <a:cubicBezTo>
                      <a:pt x="167" y="37"/>
                      <a:pt x="129" y="0"/>
                      <a:pt x="83" y="0"/>
                    </a:cubicBezTo>
                    <a:cubicBezTo>
                      <a:pt x="37" y="0"/>
                      <a:pt x="0" y="37"/>
                      <a:pt x="0" y="82"/>
                    </a:cubicBezTo>
                    <a:cubicBezTo>
                      <a:pt x="0" y="128"/>
                      <a:pt x="37" y="165"/>
                      <a:pt x="83" y="165"/>
                    </a:cubicBezTo>
                    <a:close/>
                    <a:moveTo>
                      <a:pt x="83" y="26"/>
                    </a:moveTo>
                    <a:cubicBezTo>
                      <a:pt x="114" y="26"/>
                      <a:pt x="140" y="51"/>
                      <a:pt x="140" y="82"/>
                    </a:cubicBezTo>
                    <a:cubicBezTo>
                      <a:pt x="140" y="113"/>
                      <a:pt x="114" y="138"/>
                      <a:pt x="83" y="138"/>
                    </a:cubicBezTo>
                    <a:cubicBezTo>
                      <a:pt x="52" y="138"/>
                      <a:pt x="27" y="113"/>
                      <a:pt x="27" y="82"/>
                    </a:cubicBezTo>
                    <a:cubicBezTo>
                      <a:pt x="27" y="51"/>
                      <a:pt x="52" y="26"/>
                      <a:pt x="8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Oval 404"/>
              <p:cNvSpPr>
                <a:spLocks noChangeArrowheads="1"/>
              </p:cNvSpPr>
              <p:nvPr/>
            </p:nvSpPr>
            <p:spPr bwMode="auto">
              <a:xfrm>
                <a:off x="4891802" y="4455894"/>
                <a:ext cx="40545" cy="391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Freeform 405"/>
              <p:cNvSpPr>
                <a:spLocks/>
              </p:cNvSpPr>
              <p:nvPr/>
            </p:nvSpPr>
            <p:spPr bwMode="auto">
              <a:xfrm>
                <a:off x="4525472" y="4677177"/>
                <a:ext cx="107358" cy="117351"/>
              </a:xfrm>
              <a:custGeom>
                <a:avLst/>
                <a:gdLst>
                  <a:gd name="T0" fmla="*/ 22 w 159"/>
                  <a:gd name="T1" fmla="*/ 115 h 174"/>
                  <a:gd name="T2" fmla="*/ 81 w 159"/>
                  <a:gd name="T3" fmla="*/ 174 h 174"/>
                  <a:gd name="T4" fmla="*/ 138 w 159"/>
                  <a:gd name="T5" fmla="*/ 115 h 174"/>
                  <a:gd name="T6" fmla="*/ 155 w 159"/>
                  <a:gd name="T7" fmla="*/ 96 h 174"/>
                  <a:gd name="T8" fmla="*/ 146 w 159"/>
                  <a:gd name="T9" fmla="*/ 67 h 174"/>
                  <a:gd name="T10" fmla="*/ 79 w 159"/>
                  <a:gd name="T11" fmla="*/ 0 h 174"/>
                  <a:gd name="T12" fmla="*/ 13 w 159"/>
                  <a:gd name="T13" fmla="*/ 67 h 174"/>
                  <a:gd name="T14" fmla="*/ 4 w 159"/>
                  <a:gd name="T15" fmla="*/ 96 h 174"/>
                  <a:gd name="T16" fmla="*/ 22 w 159"/>
                  <a:gd name="T17" fmla="*/ 11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74">
                    <a:moveTo>
                      <a:pt x="22" y="115"/>
                    </a:moveTo>
                    <a:cubicBezTo>
                      <a:pt x="34" y="146"/>
                      <a:pt x="56" y="174"/>
                      <a:pt x="81" y="174"/>
                    </a:cubicBezTo>
                    <a:cubicBezTo>
                      <a:pt x="106" y="174"/>
                      <a:pt x="127" y="146"/>
                      <a:pt x="138" y="115"/>
                    </a:cubicBezTo>
                    <a:cubicBezTo>
                      <a:pt x="145" y="114"/>
                      <a:pt x="152" y="107"/>
                      <a:pt x="155" y="96"/>
                    </a:cubicBezTo>
                    <a:cubicBezTo>
                      <a:pt x="159" y="83"/>
                      <a:pt x="154" y="70"/>
                      <a:pt x="146" y="67"/>
                    </a:cubicBezTo>
                    <a:cubicBezTo>
                      <a:pt x="144" y="30"/>
                      <a:pt x="115" y="0"/>
                      <a:pt x="79" y="0"/>
                    </a:cubicBezTo>
                    <a:cubicBezTo>
                      <a:pt x="44" y="0"/>
                      <a:pt x="15" y="30"/>
                      <a:pt x="13" y="67"/>
                    </a:cubicBezTo>
                    <a:cubicBezTo>
                      <a:pt x="5" y="70"/>
                      <a:pt x="0" y="83"/>
                      <a:pt x="4" y="96"/>
                    </a:cubicBezTo>
                    <a:cubicBezTo>
                      <a:pt x="7" y="107"/>
                      <a:pt x="14" y="115"/>
                      <a:pt x="22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Freeform 407"/>
              <p:cNvSpPr>
                <a:spLocks/>
              </p:cNvSpPr>
              <p:nvPr/>
            </p:nvSpPr>
            <p:spPr bwMode="auto">
              <a:xfrm>
                <a:off x="4494636" y="4789388"/>
                <a:ext cx="169317" cy="142192"/>
              </a:xfrm>
              <a:custGeom>
                <a:avLst/>
                <a:gdLst>
                  <a:gd name="T0" fmla="*/ 194 w 251"/>
                  <a:gd name="T1" fmla="*/ 0 h 211"/>
                  <a:gd name="T2" fmla="*/ 140 w 251"/>
                  <a:gd name="T3" fmla="*/ 91 h 211"/>
                  <a:gd name="T4" fmla="*/ 133 w 251"/>
                  <a:gd name="T5" fmla="*/ 50 h 211"/>
                  <a:gd name="T6" fmla="*/ 141 w 251"/>
                  <a:gd name="T7" fmla="*/ 37 h 211"/>
                  <a:gd name="T8" fmla="*/ 125 w 251"/>
                  <a:gd name="T9" fmla="*/ 21 h 211"/>
                  <a:gd name="T10" fmla="*/ 110 w 251"/>
                  <a:gd name="T11" fmla="*/ 37 h 211"/>
                  <a:gd name="T12" fmla="*/ 117 w 251"/>
                  <a:gd name="T13" fmla="*/ 50 h 211"/>
                  <a:gd name="T14" fmla="*/ 111 w 251"/>
                  <a:gd name="T15" fmla="*/ 90 h 211"/>
                  <a:gd name="T16" fmla="*/ 57 w 251"/>
                  <a:gd name="T17" fmla="*/ 0 h 211"/>
                  <a:gd name="T18" fmla="*/ 1 w 251"/>
                  <a:gd name="T19" fmla="*/ 60 h 211"/>
                  <a:gd name="T20" fmla="*/ 0 w 251"/>
                  <a:gd name="T21" fmla="*/ 60 h 211"/>
                  <a:gd name="T22" fmla="*/ 0 w 251"/>
                  <a:gd name="T23" fmla="*/ 191 h 211"/>
                  <a:gd name="T24" fmla="*/ 1 w 251"/>
                  <a:gd name="T25" fmla="*/ 191 h 211"/>
                  <a:gd name="T26" fmla="*/ 125 w 251"/>
                  <a:gd name="T27" fmla="*/ 211 h 211"/>
                  <a:gd name="T28" fmla="*/ 250 w 251"/>
                  <a:gd name="T29" fmla="*/ 191 h 211"/>
                  <a:gd name="T30" fmla="*/ 251 w 251"/>
                  <a:gd name="T31" fmla="*/ 191 h 211"/>
                  <a:gd name="T32" fmla="*/ 250 w 251"/>
                  <a:gd name="T33" fmla="*/ 60 h 211"/>
                  <a:gd name="T34" fmla="*/ 194 w 251"/>
                  <a:gd name="T3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1" h="211">
                    <a:moveTo>
                      <a:pt x="194" y="0"/>
                    </a:moveTo>
                    <a:cubicBezTo>
                      <a:pt x="140" y="91"/>
                      <a:pt x="140" y="91"/>
                      <a:pt x="140" y="91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8" y="47"/>
                      <a:pt x="141" y="42"/>
                      <a:pt x="141" y="37"/>
                    </a:cubicBezTo>
                    <a:cubicBezTo>
                      <a:pt x="141" y="28"/>
                      <a:pt x="134" y="21"/>
                      <a:pt x="125" y="21"/>
                    </a:cubicBezTo>
                    <a:cubicBezTo>
                      <a:pt x="117" y="21"/>
                      <a:pt x="110" y="28"/>
                      <a:pt x="110" y="37"/>
                    </a:cubicBezTo>
                    <a:cubicBezTo>
                      <a:pt x="110" y="42"/>
                      <a:pt x="113" y="47"/>
                      <a:pt x="117" y="50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7" y="13"/>
                      <a:pt x="6" y="35"/>
                      <a:pt x="1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1" y="191"/>
                      <a:pt x="1" y="191"/>
                      <a:pt x="1" y="191"/>
                    </a:cubicBezTo>
                    <a:cubicBezTo>
                      <a:pt x="7" y="202"/>
                      <a:pt x="60" y="211"/>
                      <a:pt x="125" y="211"/>
                    </a:cubicBezTo>
                    <a:cubicBezTo>
                      <a:pt x="191" y="211"/>
                      <a:pt x="244" y="202"/>
                      <a:pt x="250" y="191"/>
                    </a:cubicBezTo>
                    <a:cubicBezTo>
                      <a:pt x="251" y="191"/>
                      <a:pt x="251" y="191"/>
                      <a:pt x="251" y="191"/>
                    </a:cubicBezTo>
                    <a:cubicBezTo>
                      <a:pt x="250" y="60"/>
                      <a:pt x="250" y="60"/>
                      <a:pt x="250" y="60"/>
                    </a:cubicBezTo>
                    <a:cubicBezTo>
                      <a:pt x="245" y="35"/>
                      <a:pt x="224" y="13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9846270" y="3581081"/>
            <a:ext cx="789764" cy="789765"/>
            <a:chOff x="1939829" y="3843174"/>
            <a:chExt cx="1519462" cy="15194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" name="椭圆 24"/>
            <p:cNvSpPr/>
            <p:nvPr/>
          </p:nvSpPr>
          <p:spPr>
            <a:xfrm>
              <a:off x="1939829" y="3843174"/>
              <a:ext cx="1519462" cy="1519463"/>
            </a:xfrm>
            <a:prstGeom prst="ellipse">
              <a:avLst/>
            </a:prstGeom>
            <a:solidFill>
              <a:srgbClr val="F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494061" y="4346812"/>
              <a:ext cx="441478" cy="600006"/>
              <a:chOff x="5758088" y="4284007"/>
              <a:chExt cx="495387" cy="673270"/>
            </a:xfrm>
            <a:grpFill/>
          </p:grpSpPr>
          <p:sp>
            <p:nvSpPr>
              <p:cNvPr id="27" name="Freeform 422"/>
              <p:cNvSpPr>
                <a:spLocks/>
              </p:cNvSpPr>
              <p:nvPr/>
            </p:nvSpPr>
            <p:spPr bwMode="auto">
              <a:xfrm>
                <a:off x="5822902" y="4284007"/>
                <a:ext cx="221283" cy="243554"/>
              </a:xfrm>
              <a:custGeom>
                <a:avLst/>
                <a:gdLst>
                  <a:gd name="T0" fmla="*/ 45 w 328"/>
                  <a:gd name="T1" fmla="*/ 239 h 361"/>
                  <a:gd name="T2" fmla="*/ 167 w 328"/>
                  <a:gd name="T3" fmla="*/ 361 h 361"/>
                  <a:gd name="T4" fmla="*/ 285 w 328"/>
                  <a:gd name="T5" fmla="*/ 239 h 361"/>
                  <a:gd name="T6" fmla="*/ 321 w 328"/>
                  <a:gd name="T7" fmla="*/ 199 h 361"/>
                  <a:gd name="T8" fmla="*/ 302 w 328"/>
                  <a:gd name="T9" fmla="*/ 140 h 361"/>
                  <a:gd name="T10" fmla="*/ 164 w 328"/>
                  <a:gd name="T11" fmla="*/ 0 h 361"/>
                  <a:gd name="T12" fmla="*/ 26 w 328"/>
                  <a:gd name="T13" fmla="*/ 140 h 361"/>
                  <a:gd name="T14" fmla="*/ 7 w 328"/>
                  <a:gd name="T15" fmla="*/ 199 h 361"/>
                  <a:gd name="T16" fmla="*/ 45 w 328"/>
                  <a:gd name="T17" fmla="*/ 23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61">
                    <a:moveTo>
                      <a:pt x="45" y="239"/>
                    </a:moveTo>
                    <a:cubicBezTo>
                      <a:pt x="70" y="303"/>
                      <a:pt x="116" y="361"/>
                      <a:pt x="167" y="361"/>
                    </a:cubicBezTo>
                    <a:cubicBezTo>
                      <a:pt x="219" y="361"/>
                      <a:pt x="262" y="303"/>
                      <a:pt x="285" y="239"/>
                    </a:cubicBezTo>
                    <a:cubicBezTo>
                      <a:pt x="300" y="238"/>
                      <a:pt x="315" y="222"/>
                      <a:pt x="321" y="199"/>
                    </a:cubicBezTo>
                    <a:cubicBezTo>
                      <a:pt x="328" y="173"/>
                      <a:pt x="319" y="146"/>
                      <a:pt x="302" y="140"/>
                    </a:cubicBezTo>
                    <a:cubicBezTo>
                      <a:pt x="297" y="62"/>
                      <a:pt x="237" y="0"/>
                      <a:pt x="164" y="0"/>
                    </a:cubicBezTo>
                    <a:cubicBezTo>
                      <a:pt x="90" y="0"/>
                      <a:pt x="30" y="62"/>
                      <a:pt x="26" y="140"/>
                    </a:cubicBezTo>
                    <a:cubicBezTo>
                      <a:pt x="8" y="146"/>
                      <a:pt x="0" y="173"/>
                      <a:pt x="7" y="199"/>
                    </a:cubicBezTo>
                    <a:cubicBezTo>
                      <a:pt x="13" y="223"/>
                      <a:pt x="29" y="239"/>
                      <a:pt x="4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423"/>
              <p:cNvSpPr>
                <a:spLocks/>
              </p:cNvSpPr>
              <p:nvPr/>
            </p:nvSpPr>
            <p:spPr bwMode="auto">
              <a:xfrm>
                <a:off x="6097007" y="4775683"/>
                <a:ext cx="1999" cy="1428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1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Freeform 424"/>
              <p:cNvSpPr>
                <a:spLocks/>
              </p:cNvSpPr>
              <p:nvPr/>
            </p:nvSpPr>
            <p:spPr bwMode="auto">
              <a:xfrm>
                <a:off x="6066456" y="4582096"/>
                <a:ext cx="30551" cy="171315"/>
              </a:xfrm>
              <a:custGeom>
                <a:avLst/>
                <a:gdLst>
                  <a:gd name="T0" fmla="*/ 0 w 45"/>
                  <a:gd name="T1" fmla="*/ 0 h 254"/>
                  <a:gd name="T2" fmla="*/ 21 w 45"/>
                  <a:gd name="T3" fmla="*/ 254 h 254"/>
                  <a:gd name="T4" fmla="*/ 45 w 45"/>
                  <a:gd name="T5" fmla="*/ 241 h 254"/>
                  <a:gd name="T6" fmla="*/ 29 w 45"/>
                  <a:gd name="T7" fmla="*/ 0 h 254"/>
                  <a:gd name="T8" fmla="*/ 0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0" y="0"/>
                    </a:moveTo>
                    <a:cubicBezTo>
                      <a:pt x="21" y="254"/>
                      <a:pt x="21" y="254"/>
                      <a:pt x="21" y="254"/>
                    </a:cubicBezTo>
                    <a:cubicBezTo>
                      <a:pt x="29" y="249"/>
                      <a:pt x="37" y="245"/>
                      <a:pt x="45" y="241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425"/>
              <p:cNvSpPr>
                <a:spLocks/>
              </p:cNvSpPr>
              <p:nvPr/>
            </p:nvSpPr>
            <p:spPr bwMode="auto">
              <a:xfrm>
                <a:off x="6187233" y="4775683"/>
                <a:ext cx="1999" cy="1428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426"/>
              <p:cNvSpPr>
                <a:spLocks/>
              </p:cNvSpPr>
              <p:nvPr/>
            </p:nvSpPr>
            <p:spPr bwMode="auto">
              <a:xfrm>
                <a:off x="6189232" y="4582096"/>
                <a:ext cx="30551" cy="171315"/>
              </a:xfrm>
              <a:custGeom>
                <a:avLst/>
                <a:gdLst>
                  <a:gd name="T0" fmla="*/ 45 w 45"/>
                  <a:gd name="T1" fmla="*/ 0 h 254"/>
                  <a:gd name="T2" fmla="*/ 16 w 45"/>
                  <a:gd name="T3" fmla="*/ 0 h 254"/>
                  <a:gd name="T4" fmla="*/ 0 w 45"/>
                  <a:gd name="T5" fmla="*/ 241 h 254"/>
                  <a:gd name="T6" fmla="*/ 24 w 45"/>
                  <a:gd name="T7" fmla="*/ 254 h 254"/>
                  <a:gd name="T8" fmla="*/ 45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4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8" y="245"/>
                      <a:pt x="16" y="249"/>
                      <a:pt x="24" y="254"/>
                    </a:cubicBez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427"/>
              <p:cNvSpPr>
                <a:spLocks noEditPoints="1"/>
              </p:cNvSpPr>
              <p:nvPr/>
            </p:nvSpPr>
            <p:spPr bwMode="auto">
              <a:xfrm>
                <a:off x="6032192" y="4740563"/>
                <a:ext cx="221283" cy="216714"/>
              </a:xfrm>
              <a:custGeom>
                <a:avLst/>
                <a:gdLst>
                  <a:gd name="T0" fmla="*/ 164 w 328"/>
                  <a:gd name="T1" fmla="*/ 0 h 321"/>
                  <a:gd name="T2" fmla="*/ 0 w 328"/>
                  <a:gd name="T3" fmla="*/ 161 h 321"/>
                  <a:gd name="T4" fmla="*/ 164 w 328"/>
                  <a:gd name="T5" fmla="*/ 321 h 321"/>
                  <a:gd name="T6" fmla="*/ 328 w 328"/>
                  <a:gd name="T7" fmla="*/ 161 h 321"/>
                  <a:gd name="T8" fmla="*/ 164 w 328"/>
                  <a:gd name="T9" fmla="*/ 0 h 321"/>
                  <a:gd name="T10" fmla="*/ 164 w 328"/>
                  <a:gd name="T11" fmla="*/ 294 h 321"/>
                  <a:gd name="T12" fmla="*/ 27 w 328"/>
                  <a:gd name="T13" fmla="*/ 161 h 321"/>
                  <a:gd name="T14" fmla="*/ 164 w 328"/>
                  <a:gd name="T15" fmla="*/ 27 h 321"/>
                  <a:gd name="T16" fmla="*/ 302 w 328"/>
                  <a:gd name="T17" fmla="*/ 161 h 321"/>
                  <a:gd name="T18" fmla="*/ 164 w 328"/>
                  <a:gd name="T19" fmla="*/ 2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8" h="321">
                    <a:moveTo>
                      <a:pt x="164" y="0"/>
                    </a:moveTo>
                    <a:cubicBezTo>
                      <a:pt x="74" y="0"/>
                      <a:pt x="0" y="72"/>
                      <a:pt x="0" y="161"/>
                    </a:cubicBezTo>
                    <a:cubicBezTo>
                      <a:pt x="0" y="249"/>
                      <a:pt x="74" y="321"/>
                      <a:pt x="164" y="321"/>
                    </a:cubicBezTo>
                    <a:cubicBezTo>
                      <a:pt x="255" y="321"/>
                      <a:pt x="328" y="249"/>
                      <a:pt x="328" y="161"/>
                    </a:cubicBezTo>
                    <a:cubicBezTo>
                      <a:pt x="328" y="72"/>
                      <a:pt x="255" y="0"/>
                      <a:pt x="164" y="0"/>
                    </a:cubicBezTo>
                    <a:close/>
                    <a:moveTo>
                      <a:pt x="164" y="294"/>
                    </a:moveTo>
                    <a:cubicBezTo>
                      <a:pt x="89" y="294"/>
                      <a:pt x="27" y="234"/>
                      <a:pt x="27" y="161"/>
                    </a:cubicBezTo>
                    <a:cubicBezTo>
                      <a:pt x="27" y="87"/>
                      <a:pt x="89" y="27"/>
                      <a:pt x="164" y="27"/>
                    </a:cubicBezTo>
                    <a:cubicBezTo>
                      <a:pt x="240" y="27"/>
                      <a:pt x="302" y="87"/>
                      <a:pt x="302" y="161"/>
                    </a:cubicBezTo>
                    <a:cubicBezTo>
                      <a:pt x="302" y="234"/>
                      <a:pt x="240" y="294"/>
                      <a:pt x="164" y="2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Freeform 428"/>
              <p:cNvSpPr>
                <a:spLocks/>
              </p:cNvSpPr>
              <p:nvPr/>
            </p:nvSpPr>
            <p:spPr bwMode="auto">
              <a:xfrm>
                <a:off x="6105001" y="4571246"/>
                <a:ext cx="76235" cy="168175"/>
              </a:xfrm>
              <a:custGeom>
                <a:avLst/>
                <a:gdLst>
                  <a:gd name="T0" fmla="*/ 56 w 113"/>
                  <a:gd name="T1" fmla="*/ 243 h 249"/>
                  <a:gd name="T2" fmla="*/ 100 w 113"/>
                  <a:gd name="T3" fmla="*/ 249 h 249"/>
                  <a:gd name="T4" fmla="*/ 113 w 113"/>
                  <a:gd name="T5" fmla="*/ 0 h 249"/>
                  <a:gd name="T6" fmla="*/ 0 w 113"/>
                  <a:gd name="T7" fmla="*/ 0 h 249"/>
                  <a:gd name="T8" fmla="*/ 13 w 113"/>
                  <a:gd name="T9" fmla="*/ 249 h 249"/>
                  <a:gd name="T10" fmla="*/ 56 w 113"/>
                  <a:gd name="T11" fmla="*/ 24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249">
                    <a:moveTo>
                      <a:pt x="56" y="243"/>
                    </a:moveTo>
                    <a:cubicBezTo>
                      <a:pt x="71" y="243"/>
                      <a:pt x="86" y="245"/>
                      <a:pt x="100" y="249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49"/>
                      <a:pt x="13" y="249"/>
                      <a:pt x="13" y="249"/>
                    </a:cubicBezTo>
                    <a:cubicBezTo>
                      <a:pt x="27" y="245"/>
                      <a:pt x="42" y="243"/>
                      <a:pt x="56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Freeform 429"/>
              <p:cNvSpPr>
                <a:spLocks/>
              </p:cNvSpPr>
              <p:nvPr/>
            </p:nvSpPr>
            <p:spPr bwMode="auto">
              <a:xfrm>
                <a:off x="5758088" y="4516711"/>
                <a:ext cx="334636" cy="294948"/>
              </a:xfrm>
              <a:custGeom>
                <a:avLst/>
                <a:gdLst>
                  <a:gd name="T0" fmla="*/ 460 w 496"/>
                  <a:gd name="T1" fmla="*/ 351 h 437"/>
                  <a:gd name="T2" fmla="*/ 437 w 496"/>
                  <a:gd name="T3" fmla="*/ 80 h 437"/>
                  <a:gd name="T4" fmla="*/ 496 w 496"/>
                  <a:gd name="T5" fmla="*/ 80 h 437"/>
                  <a:gd name="T6" fmla="*/ 496 w 496"/>
                  <a:gd name="T7" fmla="*/ 73 h 437"/>
                  <a:gd name="T8" fmla="*/ 401 w 496"/>
                  <a:gd name="T9" fmla="*/ 0 h 437"/>
                  <a:gd name="T10" fmla="*/ 290 w 496"/>
                  <a:gd name="T11" fmla="*/ 188 h 437"/>
                  <a:gd name="T12" fmla="*/ 276 w 496"/>
                  <a:gd name="T13" fmla="*/ 103 h 437"/>
                  <a:gd name="T14" fmla="*/ 291 w 496"/>
                  <a:gd name="T15" fmla="*/ 76 h 437"/>
                  <a:gd name="T16" fmla="*/ 259 w 496"/>
                  <a:gd name="T17" fmla="*/ 44 h 437"/>
                  <a:gd name="T18" fmla="*/ 227 w 496"/>
                  <a:gd name="T19" fmla="*/ 76 h 437"/>
                  <a:gd name="T20" fmla="*/ 243 w 496"/>
                  <a:gd name="T21" fmla="*/ 103 h 437"/>
                  <a:gd name="T22" fmla="*/ 229 w 496"/>
                  <a:gd name="T23" fmla="*/ 186 h 437"/>
                  <a:gd name="T24" fmla="*/ 118 w 496"/>
                  <a:gd name="T25" fmla="*/ 0 h 437"/>
                  <a:gd name="T26" fmla="*/ 2 w 496"/>
                  <a:gd name="T27" fmla="*/ 123 h 437"/>
                  <a:gd name="T28" fmla="*/ 0 w 496"/>
                  <a:gd name="T29" fmla="*/ 123 h 437"/>
                  <a:gd name="T30" fmla="*/ 0 w 496"/>
                  <a:gd name="T31" fmla="*/ 396 h 437"/>
                  <a:gd name="T32" fmla="*/ 1 w 496"/>
                  <a:gd name="T33" fmla="*/ 396 h 437"/>
                  <a:gd name="T34" fmla="*/ 260 w 496"/>
                  <a:gd name="T35" fmla="*/ 437 h 437"/>
                  <a:gd name="T36" fmla="*/ 400 w 496"/>
                  <a:gd name="T37" fmla="*/ 430 h 437"/>
                  <a:gd name="T38" fmla="*/ 460 w 496"/>
                  <a:gd name="T39" fmla="*/ 351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6" h="437">
                    <a:moveTo>
                      <a:pt x="460" y="351"/>
                    </a:moveTo>
                    <a:cubicBezTo>
                      <a:pt x="437" y="80"/>
                      <a:pt x="437" y="80"/>
                      <a:pt x="437" y="80"/>
                    </a:cubicBezTo>
                    <a:cubicBezTo>
                      <a:pt x="496" y="80"/>
                      <a:pt x="496" y="80"/>
                      <a:pt x="496" y="80"/>
                    </a:cubicBezTo>
                    <a:cubicBezTo>
                      <a:pt x="496" y="73"/>
                      <a:pt x="496" y="73"/>
                      <a:pt x="496" y="73"/>
                    </a:cubicBezTo>
                    <a:cubicBezTo>
                      <a:pt x="475" y="43"/>
                      <a:pt x="442" y="18"/>
                      <a:pt x="401" y="0"/>
                    </a:cubicBezTo>
                    <a:cubicBezTo>
                      <a:pt x="290" y="188"/>
                      <a:pt x="290" y="188"/>
                      <a:pt x="290" y="188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85" y="98"/>
                      <a:pt x="291" y="88"/>
                      <a:pt x="291" y="76"/>
                    </a:cubicBezTo>
                    <a:cubicBezTo>
                      <a:pt x="291" y="59"/>
                      <a:pt x="277" y="44"/>
                      <a:pt x="259" y="44"/>
                    </a:cubicBezTo>
                    <a:cubicBezTo>
                      <a:pt x="242" y="44"/>
                      <a:pt x="227" y="59"/>
                      <a:pt x="227" y="76"/>
                    </a:cubicBezTo>
                    <a:cubicBezTo>
                      <a:pt x="227" y="88"/>
                      <a:pt x="233" y="98"/>
                      <a:pt x="243" y="103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56" y="27"/>
                      <a:pt x="12" y="72"/>
                      <a:pt x="2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396"/>
                      <a:pt x="0" y="396"/>
                      <a:pt x="0" y="396"/>
                    </a:cubicBezTo>
                    <a:cubicBezTo>
                      <a:pt x="1" y="396"/>
                      <a:pt x="1" y="396"/>
                      <a:pt x="1" y="396"/>
                    </a:cubicBezTo>
                    <a:cubicBezTo>
                      <a:pt x="14" y="419"/>
                      <a:pt x="125" y="437"/>
                      <a:pt x="260" y="437"/>
                    </a:cubicBezTo>
                    <a:cubicBezTo>
                      <a:pt x="312" y="437"/>
                      <a:pt x="360" y="435"/>
                      <a:pt x="400" y="430"/>
                    </a:cubicBezTo>
                    <a:cubicBezTo>
                      <a:pt x="413" y="398"/>
                      <a:pt x="434" y="371"/>
                      <a:pt x="460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Freeform 430"/>
              <p:cNvSpPr>
                <a:spLocks noEditPoints="1"/>
              </p:cNvSpPr>
              <p:nvPr/>
            </p:nvSpPr>
            <p:spPr bwMode="auto">
              <a:xfrm>
                <a:off x="6068454" y="4777111"/>
                <a:ext cx="149330" cy="144476"/>
              </a:xfrm>
              <a:custGeom>
                <a:avLst/>
                <a:gdLst>
                  <a:gd name="T0" fmla="*/ 110 w 221"/>
                  <a:gd name="T1" fmla="*/ 0 h 214"/>
                  <a:gd name="T2" fmla="*/ 0 w 221"/>
                  <a:gd name="T3" fmla="*/ 107 h 214"/>
                  <a:gd name="T4" fmla="*/ 110 w 221"/>
                  <a:gd name="T5" fmla="*/ 214 h 214"/>
                  <a:gd name="T6" fmla="*/ 221 w 221"/>
                  <a:gd name="T7" fmla="*/ 107 h 214"/>
                  <a:gd name="T8" fmla="*/ 110 w 221"/>
                  <a:gd name="T9" fmla="*/ 0 h 214"/>
                  <a:gd name="T10" fmla="*/ 134 w 221"/>
                  <a:gd name="T11" fmla="*/ 188 h 214"/>
                  <a:gd name="T12" fmla="*/ 99 w 221"/>
                  <a:gd name="T13" fmla="*/ 188 h 214"/>
                  <a:gd name="T14" fmla="*/ 99 w 221"/>
                  <a:gd name="T15" fmla="*/ 66 h 214"/>
                  <a:gd name="T16" fmla="*/ 99 w 221"/>
                  <a:gd name="T17" fmla="*/ 66 h 214"/>
                  <a:gd name="T18" fmla="*/ 70 w 221"/>
                  <a:gd name="T19" fmla="*/ 80 h 214"/>
                  <a:gd name="T20" fmla="*/ 64 w 221"/>
                  <a:gd name="T21" fmla="*/ 53 h 214"/>
                  <a:gd name="T22" fmla="*/ 105 w 221"/>
                  <a:gd name="T23" fmla="*/ 34 h 214"/>
                  <a:gd name="T24" fmla="*/ 134 w 221"/>
                  <a:gd name="T25" fmla="*/ 34 h 214"/>
                  <a:gd name="T26" fmla="*/ 134 w 221"/>
                  <a:gd name="T2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14">
                    <a:moveTo>
                      <a:pt x="110" y="0"/>
                    </a:moveTo>
                    <a:cubicBezTo>
                      <a:pt x="50" y="0"/>
                      <a:pt x="0" y="48"/>
                      <a:pt x="0" y="107"/>
                    </a:cubicBezTo>
                    <a:cubicBezTo>
                      <a:pt x="0" y="166"/>
                      <a:pt x="50" y="214"/>
                      <a:pt x="110" y="214"/>
                    </a:cubicBezTo>
                    <a:cubicBezTo>
                      <a:pt x="171" y="214"/>
                      <a:pt x="221" y="166"/>
                      <a:pt x="221" y="107"/>
                    </a:cubicBezTo>
                    <a:cubicBezTo>
                      <a:pt x="221" y="48"/>
                      <a:pt x="171" y="0"/>
                      <a:pt x="110" y="0"/>
                    </a:cubicBezTo>
                    <a:close/>
                    <a:moveTo>
                      <a:pt x="134" y="188"/>
                    </a:moveTo>
                    <a:cubicBezTo>
                      <a:pt x="99" y="188"/>
                      <a:pt x="99" y="188"/>
                      <a:pt x="99" y="188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34" y="34"/>
                      <a:pt x="134" y="34"/>
                      <a:pt x="134" y="34"/>
                    </a:cubicBezTo>
                    <a:lnTo>
                      <a:pt x="134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6070601" y="4641604"/>
            <a:ext cx="1559303" cy="916123"/>
            <a:chOff x="2154568" y="2415802"/>
            <a:chExt cx="1559302" cy="916123"/>
          </a:xfrm>
        </p:grpSpPr>
        <p:sp>
          <p:nvSpPr>
            <p:cNvPr id="37" name="文本框 36"/>
            <p:cNvSpPr txBox="1"/>
            <p:nvPr/>
          </p:nvSpPr>
          <p:spPr>
            <a:xfrm>
              <a:off x="2272132" y="2415802"/>
              <a:ext cx="1324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文字添加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154568" y="2678156"/>
              <a:ext cx="1559302" cy="653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766050" y="4641604"/>
            <a:ext cx="1559303" cy="916123"/>
            <a:chOff x="2154568" y="2415802"/>
            <a:chExt cx="1559302" cy="916123"/>
          </a:xfrm>
        </p:grpSpPr>
        <p:sp>
          <p:nvSpPr>
            <p:cNvPr id="40" name="文本框 39"/>
            <p:cNvSpPr txBox="1"/>
            <p:nvPr/>
          </p:nvSpPr>
          <p:spPr>
            <a:xfrm>
              <a:off x="2272132" y="2415802"/>
              <a:ext cx="1324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文字添加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154568" y="2678156"/>
              <a:ext cx="1559302" cy="653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461501" y="4641604"/>
            <a:ext cx="1559303" cy="916123"/>
            <a:chOff x="2154568" y="2415802"/>
            <a:chExt cx="1559302" cy="916123"/>
          </a:xfrm>
        </p:grpSpPr>
        <p:sp>
          <p:nvSpPr>
            <p:cNvPr id="43" name="文本框 42"/>
            <p:cNvSpPr txBox="1"/>
            <p:nvPr/>
          </p:nvSpPr>
          <p:spPr>
            <a:xfrm>
              <a:off x="2272132" y="2415802"/>
              <a:ext cx="1324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文字添加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154568" y="2678156"/>
              <a:ext cx="1559302" cy="653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4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9ED5697-93DE-4AFE-B08B-ADD84CF163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6458A7-F850-4BC1-995A-51C7493EDEF4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0DE380D-A296-40A0-BB98-36553E75217E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1D1621B-6905-45E0-996E-C852B9B9DAB4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93F1F8B-0729-400D-BC4D-56F87F4250A1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A8BE34A-FE07-4CCF-8696-F14D83D21E23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3571618-3163-4CA0-9918-77AD9DB14A7D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1778000" y="2728614"/>
            <a:ext cx="2610896" cy="2610896"/>
          </a:xfrm>
          <a:prstGeom prst="ellipse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790552" y="2728614"/>
            <a:ext cx="2610896" cy="2610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03104" y="2728614"/>
            <a:ext cx="2610896" cy="2610896"/>
          </a:xfrm>
          <a:prstGeom prst="ellipse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Shape 2836"/>
          <p:cNvSpPr/>
          <p:nvPr/>
        </p:nvSpPr>
        <p:spPr>
          <a:xfrm>
            <a:off x="8810204" y="3160011"/>
            <a:ext cx="596696" cy="433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cs typeface="+mn-ea"/>
              <a:sym typeface="+mn-lt"/>
            </a:endParaRPr>
          </a:p>
        </p:txBody>
      </p:sp>
      <p:sp>
        <p:nvSpPr>
          <p:cNvPr id="3" name="Shape 2841"/>
          <p:cNvSpPr/>
          <p:nvPr/>
        </p:nvSpPr>
        <p:spPr>
          <a:xfrm>
            <a:off x="2785099" y="3162499"/>
            <a:ext cx="596700" cy="488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cs typeface="+mn-ea"/>
              <a:sym typeface="+mn-lt"/>
            </a:endParaRPr>
          </a:p>
        </p:txBody>
      </p:sp>
      <p:sp>
        <p:nvSpPr>
          <p:cNvPr id="4" name="Shape 2847"/>
          <p:cNvSpPr/>
          <p:nvPr/>
        </p:nvSpPr>
        <p:spPr>
          <a:xfrm>
            <a:off x="5797651" y="3119437"/>
            <a:ext cx="596699" cy="596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41256" y="3840164"/>
            <a:ext cx="2084387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文字添加</a:t>
            </a:r>
          </a:p>
        </p:txBody>
      </p:sp>
      <p:sp>
        <p:nvSpPr>
          <p:cNvPr id="15" name="矩形 14"/>
          <p:cNvSpPr/>
          <p:nvPr/>
        </p:nvSpPr>
        <p:spPr>
          <a:xfrm>
            <a:off x="5053808" y="3840164"/>
            <a:ext cx="2084387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文字添加</a:t>
            </a:r>
          </a:p>
        </p:txBody>
      </p:sp>
      <p:sp>
        <p:nvSpPr>
          <p:cNvPr id="18" name="矩形 17"/>
          <p:cNvSpPr/>
          <p:nvPr/>
        </p:nvSpPr>
        <p:spPr>
          <a:xfrm>
            <a:off x="8066360" y="3840164"/>
            <a:ext cx="2084387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文字添加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96720A0-BA88-4AE0-8C4E-7416140AC3BF}"/>
              </a:ext>
            </a:extLst>
          </p:cNvPr>
          <p:cNvSpPr/>
          <p:nvPr/>
        </p:nvSpPr>
        <p:spPr>
          <a:xfrm>
            <a:off x="2041255" y="4217430"/>
            <a:ext cx="2084388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user can demonstrate on a projector or computer, or print the presentation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0EDF13B-90F8-47B9-A1EA-83ED172EC23F}"/>
              </a:ext>
            </a:extLst>
          </p:cNvPr>
          <p:cNvSpPr/>
          <p:nvPr/>
        </p:nvSpPr>
        <p:spPr>
          <a:xfrm>
            <a:off x="5053807" y="4217430"/>
            <a:ext cx="2084388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user can demonstrate on a projector or computer, or print the presentation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D823344-04E6-4F42-AE3F-1E9E09B374C0}"/>
              </a:ext>
            </a:extLst>
          </p:cNvPr>
          <p:cNvSpPr/>
          <p:nvPr/>
        </p:nvSpPr>
        <p:spPr>
          <a:xfrm>
            <a:off x="8066359" y="4217430"/>
            <a:ext cx="2084388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user can demonstrate on a projector or computer, or print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689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" grpId="0" animBg="1"/>
      <p:bldP spid="3" grpId="0" animBg="1"/>
      <p:bldP spid="4" grpId="0" animBg="1"/>
      <p:bldP spid="12" grpId="0"/>
      <p:bldP spid="15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F60ADECC-3BC9-4897-86E1-9B086DBDBE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22F3E11-AAA3-4925-AB26-CA18F4B539C8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5D43A02-46DA-4CF8-8B46-82A655404F91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4DA6631-B906-4303-8A6B-E755D612C66D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D957B32-FAAE-43B2-A20C-231CE4B79D52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2DC49BC-D849-43FC-9238-F375155DA3C2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4861F25-BA9D-43CF-8AD4-F8104D77F446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0aa5ab87-1abb-4ca0-a07e-53f9e32ed86c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91862" y="2587352"/>
            <a:ext cx="9608279" cy="1880118"/>
            <a:chOff x="1291862" y="2736577"/>
            <a:chExt cx="9608278" cy="1880118"/>
          </a:xfrm>
        </p:grpSpPr>
        <p:grpSp>
          <p:nvGrpSpPr>
            <p:cNvPr id="6" name="îṩ1îḋè"/>
            <p:cNvGrpSpPr/>
            <p:nvPr/>
          </p:nvGrpSpPr>
          <p:grpSpPr>
            <a:xfrm>
              <a:off x="2086078" y="3380426"/>
              <a:ext cx="8018822" cy="838980"/>
              <a:chOff x="2086078" y="3589124"/>
              <a:chExt cx="8018822" cy="630282"/>
            </a:xfrm>
          </p:grpSpPr>
          <p:sp>
            <p:nvSpPr>
              <p:cNvPr id="20" name="ï$ḷîďé"/>
              <p:cNvSpPr/>
              <p:nvPr/>
            </p:nvSpPr>
            <p:spPr>
              <a:xfrm flipV="1">
                <a:off x="6095489" y="3589124"/>
                <a:ext cx="4009411" cy="63028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ïṥḷíde"/>
              <p:cNvSpPr/>
              <p:nvPr/>
            </p:nvSpPr>
            <p:spPr>
              <a:xfrm flipV="1">
                <a:off x="6094790" y="3589124"/>
                <a:ext cx="2005405" cy="63028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íṩľiḍè"/>
              <p:cNvSpPr/>
              <p:nvPr/>
            </p:nvSpPr>
            <p:spPr>
              <a:xfrm flipH="1" flipV="1">
                <a:off x="4090783" y="3589124"/>
                <a:ext cx="1999256" cy="63028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ïṣľiḋé"/>
              <p:cNvSpPr/>
              <p:nvPr/>
            </p:nvSpPr>
            <p:spPr>
              <a:xfrm flipH="1" flipV="1">
                <a:off x="2086078" y="3589124"/>
                <a:ext cx="4009412" cy="63028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íślïďé"/>
              <p:cNvSpPr/>
              <p:nvPr/>
            </p:nvSpPr>
            <p:spPr>
              <a:xfrm flipV="1">
                <a:off x="6095489" y="3589124"/>
                <a:ext cx="1" cy="63028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ïṩľiḋê"/>
            <p:cNvGrpSpPr/>
            <p:nvPr/>
          </p:nvGrpSpPr>
          <p:grpSpPr>
            <a:xfrm>
              <a:off x="1291862" y="2736577"/>
              <a:ext cx="9608278" cy="635460"/>
              <a:chOff x="0" y="0"/>
              <a:chExt cx="19216553" cy="1270918"/>
            </a:xfrm>
          </p:grpSpPr>
          <p:sp>
            <p:nvSpPr>
              <p:cNvPr id="15" name="iSḷíďe"/>
              <p:cNvSpPr/>
              <p:nvPr/>
            </p:nvSpPr>
            <p:spPr>
              <a:xfrm>
                <a:off x="0" y="916"/>
                <a:ext cx="3180952" cy="1270000"/>
              </a:xfrm>
              <a:prstGeom prst="roundRect">
                <a:avLst>
                  <a:gd name="adj" fmla="val 0"/>
                </a:avLst>
              </a:prstGeom>
              <a:solidFill>
                <a:srgbClr val="FFB90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iŝḻîďè"/>
              <p:cNvSpPr/>
              <p:nvPr/>
            </p:nvSpPr>
            <p:spPr>
              <a:xfrm>
                <a:off x="4003249" y="918"/>
                <a:ext cx="3180952" cy="1270000"/>
              </a:xfrm>
              <a:prstGeom prst="roundRect">
                <a:avLst>
                  <a:gd name="adj" fmla="val 0"/>
                </a:avLst>
              </a:prstGeom>
              <a:solidFill>
                <a:srgbClr val="FFB90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íśļîḋè"/>
              <p:cNvSpPr/>
              <p:nvPr/>
            </p:nvSpPr>
            <p:spPr>
              <a:xfrm>
                <a:off x="8008895" y="918"/>
                <a:ext cx="3180954" cy="1270000"/>
              </a:xfrm>
              <a:prstGeom prst="roundRect">
                <a:avLst>
                  <a:gd name="adj" fmla="val 0"/>
                </a:avLst>
              </a:prstGeom>
              <a:solidFill>
                <a:srgbClr val="FFB90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ï$ļîdê"/>
              <p:cNvSpPr/>
              <p:nvPr/>
            </p:nvSpPr>
            <p:spPr>
              <a:xfrm>
                <a:off x="12035862" y="918"/>
                <a:ext cx="3180954" cy="1270000"/>
              </a:xfrm>
              <a:prstGeom prst="roundRect">
                <a:avLst>
                  <a:gd name="adj" fmla="val 0"/>
                </a:avLst>
              </a:prstGeom>
              <a:solidFill>
                <a:srgbClr val="FFB90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ïŝḻiḋé"/>
              <p:cNvSpPr/>
              <p:nvPr/>
            </p:nvSpPr>
            <p:spPr>
              <a:xfrm>
                <a:off x="16035601" y="0"/>
                <a:ext cx="3180952" cy="1270000"/>
              </a:xfrm>
              <a:prstGeom prst="roundRect">
                <a:avLst>
                  <a:gd name="adj" fmla="val 0"/>
                </a:avLst>
              </a:prstGeom>
              <a:solidFill>
                <a:srgbClr val="FFB90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ïṧ1ïḍè"/>
            <p:cNvGrpSpPr/>
            <p:nvPr/>
          </p:nvGrpSpPr>
          <p:grpSpPr>
            <a:xfrm>
              <a:off x="5711296" y="3843071"/>
              <a:ext cx="773624" cy="773624"/>
              <a:chOff x="0" y="0"/>
              <a:chExt cx="1547244" cy="1547244"/>
            </a:xfrm>
          </p:grpSpPr>
          <p:sp>
            <p:nvSpPr>
              <p:cNvPr id="13" name="iṥḻiḑè"/>
              <p:cNvSpPr/>
              <p:nvPr/>
            </p:nvSpPr>
            <p:spPr>
              <a:xfrm>
                <a:off x="0" y="0"/>
                <a:ext cx="1547244" cy="154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B90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4" name="işľiḍê"/>
              <p:cNvSpPr/>
              <p:nvPr/>
            </p:nvSpPr>
            <p:spPr>
              <a:xfrm>
                <a:off x="367139" y="396789"/>
                <a:ext cx="791768" cy="75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87" y="8928"/>
                    </a:moveTo>
                    <a:lnTo>
                      <a:pt x="20048" y="7836"/>
                    </a:lnTo>
                    <a:cubicBezTo>
                      <a:pt x="19687" y="7476"/>
                      <a:pt x="19267" y="7297"/>
                      <a:pt x="18787" y="7297"/>
                    </a:cubicBezTo>
                    <a:cubicBezTo>
                      <a:pt x="18296" y="7297"/>
                      <a:pt x="17880" y="7476"/>
                      <a:pt x="17539" y="7836"/>
                    </a:cubicBezTo>
                    <a:lnTo>
                      <a:pt x="13462" y="12118"/>
                    </a:lnTo>
                    <a:lnTo>
                      <a:pt x="13462" y="1865"/>
                    </a:lnTo>
                    <a:cubicBezTo>
                      <a:pt x="13462" y="1359"/>
                      <a:pt x="13286" y="923"/>
                      <a:pt x="12935" y="553"/>
                    </a:cubicBezTo>
                    <a:cubicBezTo>
                      <a:pt x="12584" y="184"/>
                      <a:pt x="12168" y="0"/>
                      <a:pt x="11687" y="0"/>
                    </a:cubicBezTo>
                    <a:lnTo>
                      <a:pt x="9913" y="0"/>
                    </a:lnTo>
                    <a:cubicBezTo>
                      <a:pt x="9432" y="0"/>
                      <a:pt x="9016" y="185"/>
                      <a:pt x="8665" y="553"/>
                    </a:cubicBezTo>
                    <a:cubicBezTo>
                      <a:pt x="8314" y="923"/>
                      <a:pt x="8139" y="1359"/>
                      <a:pt x="8139" y="1865"/>
                    </a:cubicBezTo>
                    <a:lnTo>
                      <a:pt x="8139" y="12118"/>
                    </a:lnTo>
                    <a:lnTo>
                      <a:pt x="4062" y="7836"/>
                    </a:lnTo>
                    <a:cubicBezTo>
                      <a:pt x="3720" y="7476"/>
                      <a:pt x="3304" y="7297"/>
                      <a:pt x="2814" y="7297"/>
                    </a:cubicBezTo>
                    <a:cubicBezTo>
                      <a:pt x="2334" y="7297"/>
                      <a:pt x="1914" y="7476"/>
                      <a:pt x="1553" y="7836"/>
                    </a:cubicBezTo>
                    <a:lnTo>
                      <a:pt x="527" y="8928"/>
                    </a:lnTo>
                    <a:cubicBezTo>
                      <a:pt x="175" y="9297"/>
                      <a:pt x="0" y="9739"/>
                      <a:pt x="0" y="10254"/>
                    </a:cubicBezTo>
                    <a:cubicBezTo>
                      <a:pt x="0" y="10778"/>
                      <a:pt x="176" y="11215"/>
                      <a:pt x="527" y="11564"/>
                    </a:cubicBezTo>
                    <a:lnTo>
                      <a:pt x="9552" y="21061"/>
                    </a:lnTo>
                    <a:cubicBezTo>
                      <a:pt x="9894" y="21420"/>
                      <a:pt x="10311" y="21600"/>
                      <a:pt x="10800" y="21600"/>
                    </a:cubicBezTo>
                    <a:cubicBezTo>
                      <a:pt x="11281" y="21600"/>
                      <a:pt x="11702" y="21420"/>
                      <a:pt x="12061" y="21061"/>
                    </a:cubicBezTo>
                    <a:lnTo>
                      <a:pt x="21087" y="11564"/>
                    </a:lnTo>
                    <a:cubicBezTo>
                      <a:pt x="21429" y="11205"/>
                      <a:pt x="21600" y="10768"/>
                      <a:pt x="21600" y="10254"/>
                    </a:cubicBezTo>
                    <a:cubicBezTo>
                      <a:pt x="21600" y="9749"/>
                      <a:pt x="21429" y="9307"/>
                      <a:pt x="21087" y="8928"/>
                    </a:cubicBezTo>
                    <a:cubicBezTo>
                      <a:pt x="21087" y="8928"/>
                      <a:pt x="21087" y="8928"/>
                      <a:pt x="21087" y="892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1250301" y="2750965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258619" y="2750965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257414" y="2750965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65733" y="2750965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64527" y="2750965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标题文字添加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568083" y="4709864"/>
            <a:ext cx="8955056" cy="924627"/>
            <a:chOff x="1568082" y="4136810"/>
            <a:chExt cx="8955056" cy="9246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F1CE47A-FE21-493F-98C5-F1CF77F83D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8082" y="4553767"/>
              <a:ext cx="8955056" cy="0"/>
            </a:xfrm>
            <a:prstGeom prst="line">
              <a:avLst/>
            </a:prstGeom>
            <a:ln w="952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1861542" y="4136810"/>
              <a:ext cx="8492422" cy="924627"/>
              <a:chOff x="1351684" y="2301502"/>
              <a:chExt cx="8492422" cy="924627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3498843" y="2301502"/>
                <a:ext cx="4198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标题文字添加此处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351684" y="2782931"/>
                <a:ext cx="8492422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The user can demonstrate on a projector or computer, or print the presentation and make it into a film to be used in a wider </a:t>
                </a:r>
                <a:r>
                  <a:rPr lang="en-US" altLang="zh-CN" sz="10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fieldThe</a:t>
                </a: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 user can demonstrate on a projector or computer, or print the to be used in a wider field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94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EE6F6D-E255-4C8A-B9AD-BFF2ECC321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12EB7C3-3065-49D0-A191-549AF95DE014}"/>
              </a:ext>
            </a:extLst>
          </p:cNvPr>
          <p:cNvSpPr/>
          <p:nvPr/>
        </p:nvSpPr>
        <p:spPr>
          <a:xfrm>
            <a:off x="3219451" y="1611794"/>
            <a:ext cx="5753100" cy="3634412"/>
          </a:xfrm>
          <a:custGeom>
            <a:avLst/>
            <a:gdLst>
              <a:gd name="connsiteX0" fmla="*/ 0 w 5753100"/>
              <a:gd name="connsiteY0" fmla="*/ 3120048 h 3634412"/>
              <a:gd name="connsiteX1" fmla="*/ 84427 w 5753100"/>
              <a:gd name="connsiteY1" fmla="*/ 3120048 h 3634412"/>
              <a:gd name="connsiteX2" fmla="*/ 84427 w 5753100"/>
              <a:gd name="connsiteY2" fmla="*/ 3549985 h 3634412"/>
              <a:gd name="connsiteX3" fmla="*/ 5668673 w 5753100"/>
              <a:gd name="connsiteY3" fmla="*/ 3549985 h 3634412"/>
              <a:gd name="connsiteX4" fmla="*/ 5668673 w 5753100"/>
              <a:gd name="connsiteY4" fmla="*/ 3120048 h 3634412"/>
              <a:gd name="connsiteX5" fmla="*/ 5753100 w 5753100"/>
              <a:gd name="connsiteY5" fmla="*/ 3120048 h 3634412"/>
              <a:gd name="connsiteX6" fmla="*/ 5753100 w 5753100"/>
              <a:gd name="connsiteY6" fmla="*/ 3634412 h 3634412"/>
              <a:gd name="connsiteX7" fmla="*/ 0 w 5753100"/>
              <a:gd name="connsiteY7" fmla="*/ 3634412 h 3634412"/>
              <a:gd name="connsiteX8" fmla="*/ 0 w 5753100"/>
              <a:gd name="connsiteY8" fmla="*/ 0 h 3634412"/>
              <a:gd name="connsiteX9" fmla="*/ 5753100 w 5753100"/>
              <a:gd name="connsiteY9" fmla="*/ 0 h 3634412"/>
              <a:gd name="connsiteX10" fmla="*/ 5753100 w 5753100"/>
              <a:gd name="connsiteY10" fmla="*/ 1181185 h 3634412"/>
              <a:gd name="connsiteX11" fmla="*/ 5668673 w 5753100"/>
              <a:gd name="connsiteY11" fmla="*/ 1181185 h 3634412"/>
              <a:gd name="connsiteX12" fmla="*/ 5668673 w 5753100"/>
              <a:gd name="connsiteY12" fmla="*/ 84427 h 3634412"/>
              <a:gd name="connsiteX13" fmla="*/ 84427 w 5753100"/>
              <a:gd name="connsiteY13" fmla="*/ 84427 h 3634412"/>
              <a:gd name="connsiteX14" fmla="*/ 84427 w 5753100"/>
              <a:gd name="connsiteY14" fmla="*/ 1181185 h 3634412"/>
              <a:gd name="connsiteX15" fmla="*/ 0 w 5753100"/>
              <a:gd name="connsiteY15" fmla="*/ 1181185 h 363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53100" h="3634412">
                <a:moveTo>
                  <a:pt x="0" y="3120048"/>
                </a:moveTo>
                <a:lnTo>
                  <a:pt x="84427" y="3120048"/>
                </a:lnTo>
                <a:lnTo>
                  <a:pt x="84427" y="3549985"/>
                </a:lnTo>
                <a:lnTo>
                  <a:pt x="5668673" y="3549985"/>
                </a:lnTo>
                <a:lnTo>
                  <a:pt x="5668673" y="3120048"/>
                </a:lnTo>
                <a:lnTo>
                  <a:pt x="5753100" y="3120048"/>
                </a:lnTo>
                <a:lnTo>
                  <a:pt x="5753100" y="3634412"/>
                </a:lnTo>
                <a:lnTo>
                  <a:pt x="0" y="3634412"/>
                </a:lnTo>
                <a:close/>
                <a:moveTo>
                  <a:pt x="0" y="0"/>
                </a:moveTo>
                <a:lnTo>
                  <a:pt x="5753100" y="0"/>
                </a:lnTo>
                <a:lnTo>
                  <a:pt x="5753100" y="1181185"/>
                </a:lnTo>
                <a:lnTo>
                  <a:pt x="5668673" y="1181185"/>
                </a:lnTo>
                <a:lnTo>
                  <a:pt x="5668673" y="84427"/>
                </a:lnTo>
                <a:lnTo>
                  <a:pt x="84427" y="84427"/>
                </a:lnTo>
                <a:lnTo>
                  <a:pt x="84427" y="1181185"/>
                </a:lnTo>
                <a:lnTo>
                  <a:pt x="0" y="1181185"/>
                </a:lnTo>
                <a:close/>
              </a:path>
            </a:pathLst>
          </a:cu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290C10-C08C-49AB-9A7C-D36C33552CA0}"/>
              </a:ext>
            </a:extLst>
          </p:cNvPr>
          <p:cNvCxnSpPr>
            <a:cxnSpLocks/>
          </p:cNvCxnSpPr>
          <p:nvPr/>
        </p:nvCxnSpPr>
        <p:spPr>
          <a:xfrm flipH="1">
            <a:off x="8972551" y="1011238"/>
            <a:ext cx="1737147" cy="929084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60E395D-2255-4123-93B0-0BDB4BA5B557}"/>
              </a:ext>
            </a:extLst>
          </p:cNvPr>
          <p:cNvCxnSpPr>
            <a:cxnSpLocks/>
          </p:cNvCxnSpPr>
          <p:nvPr/>
        </p:nvCxnSpPr>
        <p:spPr>
          <a:xfrm flipH="1">
            <a:off x="8972551" y="1497496"/>
            <a:ext cx="1175439" cy="628665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0779516-B390-48C2-98D0-04C043447B5D}"/>
              </a:ext>
            </a:extLst>
          </p:cNvPr>
          <p:cNvCxnSpPr>
            <a:cxnSpLocks/>
          </p:cNvCxnSpPr>
          <p:nvPr/>
        </p:nvCxnSpPr>
        <p:spPr>
          <a:xfrm flipH="1">
            <a:off x="1648655" y="4615643"/>
            <a:ext cx="1570796" cy="840115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6073182-1F6B-41F3-B808-5FB239C0A2E1}"/>
              </a:ext>
            </a:extLst>
          </p:cNvPr>
          <p:cNvCxnSpPr>
            <a:cxnSpLocks/>
          </p:cNvCxnSpPr>
          <p:nvPr/>
        </p:nvCxnSpPr>
        <p:spPr>
          <a:xfrm flipH="1">
            <a:off x="1019176" y="4845198"/>
            <a:ext cx="2200275" cy="1176780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6912518-D597-4B9D-A32D-23A580E97E4F}"/>
              </a:ext>
            </a:extLst>
          </p:cNvPr>
          <p:cNvSpPr txBox="1"/>
          <p:nvPr/>
        </p:nvSpPr>
        <p:spPr>
          <a:xfrm>
            <a:off x="4064000" y="2981664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感谢观看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75E47B-61F1-4F33-A88B-4D27C3C1265C}"/>
              </a:ext>
            </a:extLst>
          </p:cNvPr>
          <p:cNvSpPr txBox="1"/>
          <p:nvPr/>
        </p:nvSpPr>
        <p:spPr>
          <a:xfrm>
            <a:off x="4064002" y="1951040"/>
            <a:ext cx="4105611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RESUME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B90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FC552B-FD73-4659-968F-30AB9B4D54E2}"/>
              </a:ext>
            </a:extLst>
          </p:cNvPr>
          <p:cNvSpPr txBox="1"/>
          <p:nvPr/>
        </p:nvSpPr>
        <p:spPr>
          <a:xfrm>
            <a:off x="4130675" y="4195150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姓名：第一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B90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A74D76-D822-4E0E-BED1-8AB0765C15C3}"/>
              </a:ext>
            </a:extLst>
          </p:cNvPr>
          <p:cNvSpPr txBox="1"/>
          <p:nvPr/>
        </p:nvSpPr>
        <p:spPr>
          <a:xfrm>
            <a:off x="4130675" y="4533704"/>
            <a:ext cx="280878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邮箱：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12345678@128.com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B90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30EF93-2FFF-4BC9-8AB7-9FBE9DFCE388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超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自我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6F879-B181-4CB7-8AED-7C90FDAC8835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9B1444A-7372-40D3-A048-5621390C3A0C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5558951-AC1C-4A9F-9A91-BC828D694104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BDBD47E-E6AE-40F7-845B-8E7B1C3A75FE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2A74B0B-F2FB-4EBE-9739-58CAC7982A3A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7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7" grpId="0"/>
      <p:bldP spid="18" grpId="0"/>
      <p:bldP spid="20" grpId="0"/>
      <p:bldP spid="21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95984" y="3933060"/>
            <a:ext cx="7263527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素材授权</a:t>
            </a:r>
            <a:r>
              <a:rPr lang="en-US" altLang="zh-CN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/</a:t>
            </a:r>
            <a:r>
              <a:rPr lang="zh-CN" altLang="en-US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素材来源</a:t>
            </a:r>
            <a:r>
              <a:rPr lang="en-US" altLang="zh-CN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@</a:t>
            </a:r>
            <a:r>
              <a:rPr lang="zh-CN" altLang="en-US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包图网</a:t>
            </a:r>
            <a:endParaRPr lang="en-US" altLang="zh-CN" sz="2400" kern="0" dirty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  <a:p>
            <a:pPr marL="342900" indent="-342900" algn="ct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本素材仅供学习研究使用。禁止商用、传播、转载。</a:t>
            </a:r>
            <a:endParaRPr lang="en-US" altLang="zh-CN" sz="2400" kern="0" dirty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pic>
        <p:nvPicPr>
          <p:cNvPr id="1026" name="Picture 2" descr="https://js.ibaotu.com/revision/img/lo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1710" y="1844826"/>
            <a:ext cx="3012081" cy="87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626994" y="2802294"/>
            <a:ext cx="32015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https://ibaotu.com/ppt/</a:t>
            </a:r>
            <a:r>
              <a:rPr lang="en-US" altLang="zh-CN" sz="2000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2043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2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7" y="3097346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个人学习、研究。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6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8" y="356246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BBEC50-721B-9297-DE8C-65115C350AC0}"/>
                  </a:ext>
                </a:extLst>
              </p14:cNvPr>
              <p14:cNvContentPartPr/>
              <p14:nvPr/>
            </p14:nvContentPartPr>
            <p14:xfrm>
              <a:off x="-1269037" y="73706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p14="http://schemas.microsoft.com/office/powerpoint/2010/main" xmlns:aink="http://schemas.microsoft.com/office/drawing/2016/ink" xmlns="" xmlns:a16="http://schemas.microsoft.com/office/drawing/2014/main" id="{6EBBEC50-721B-9297-DE8C-65115C350A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715569" y="629060"/>
                <a:ext cx="4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338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EE6F6D-E255-4C8A-B9AD-BFF2ECC321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30EF93-2FFF-4BC9-8AB7-9FBE9DFCE388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6F879-B181-4CB7-8AED-7C90FDAC8835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9B1444A-7372-40D3-A048-5621390C3A0C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5558951-AC1C-4A9F-9A91-BC828D694104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BDBD47E-E6AE-40F7-845B-8E7B1C3A75FE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2A74B0B-F2FB-4EBE-9739-58CAC7982A3A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907C301-4EFA-43F2-958C-FEB04AC6DC39}"/>
              </a:ext>
            </a:extLst>
          </p:cNvPr>
          <p:cNvSpPr/>
          <p:nvPr/>
        </p:nvSpPr>
        <p:spPr>
          <a:xfrm>
            <a:off x="4635047" y="2255384"/>
            <a:ext cx="2921908" cy="2921908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03405E-DB8A-4691-A6DA-52ED84799CFE}"/>
              </a:ext>
            </a:extLst>
          </p:cNvPr>
          <p:cNvSpPr/>
          <p:nvPr/>
        </p:nvSpPr>
        <p:spPr>
          <a:xfrm>
            <a:off x="4351565" y="4914870"/>
            <a:ext cx="540887" cy="540886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41795B-0F1B-422F-B517-32BF3FB30EE7}"/>
              </a:ext>
            </a:extLst>
          </p:cNvPr>
          <p:cNvSpPr/>
          <p:nvPr/>
        </p:nvSpPr>
        <p:spPr>
          <a:xfrm>
            <a:off x="6458857" y="2015416"/>
            <a:ext cx="1367065" cy="1367065"/>
          </a:xfrm>
          <a:prstGeom prst="rect">
            <a:avLst/>
          </a:prstGeom>
          <a:noFill/>
          <a:ln w="38100">
            <a:solidFill>
              <a:srgbClr val="FFB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4E0C922-F21C-464C-81DE-3B61EC16DEA7}"/>
              </a:ext>
            </a:extLst>
          </p:cNvPr>
          <p:cNvSpPr txBox="1"/>
          <p:nvPr/>
        </p:nvSpPr>
        <p:spPr>
          <a:xfrm>
            <a:off x="5153891" y="2746842"/>
            <a:ext cx="188421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个人信息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3B9248B-F7EA-4790-9C2B-53EC57B95827}"/>
              </a:ext>
            </a:extLst>
          </p:cNvPr>
          <p:cNvSpPr txBox="1"/>
          <p:nvPr/>
        </p:nvSpPr>
        <p:spPr>
          <a:xfrm>
            <a:off x="6870615" y="4710831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1/4</a:t>
            </a:r>
            <a:endParaRPr lang="zh-CN" altLang="en-US" sz="2400" i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580CE3C-691D-467A-9AA9-3A04BF72F290}"/>
              </a:ext>
            </a:extLst>
          </p:cNvPr>
          <p:cNvCxnSpPr>
            <a:cxnSpLocks/>
          </p:cNvCxnSpPr>
          <p:nvPr/>
        </p:nvCxnSpPr>
        <p:spPr>
          <a:xfrm flipH="1">
            <a:off x="7874010" y="1332662"/>
            <a:ext cx="1349879" cy="721960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57A2FDB-BEA2-45BF-BE67-58B4647CF2A1}"/>
              </a:ext>
            </a:extLst>
          </p:cNvPr>
          <p:cNvCxnSpPr>
            <a:cxnSpLocks/>
          </p:cNvCxnSpPr>
          <p:nvPr/>
        </p:nvCxnSpPr>
        <p:spPr>
          <a:xfrm flipH="1">
            <a:off x="7874010" y="1778002"/>
            <a:ext cx="864676" cy="462459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BD65EA-A1E5-47D4-926E-829CC185B273}"/>
              </a:ext>
            </a:extLst>
          </p:cNvPr>
          <p:cNvCxnSpPr>
            <a:cxnSpLocks/>
          </p:cNvCxnSpPr>
          <p:nvPr/>
        </p:nvCxnSpPr>
        <p:spPr>
          <a:xfrm flipH="1">
            <a:off x="3131699" y="4873328"/>
            <a:ext cx="1088988" cy="582428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0D5E174-7337-44EF-A063-CFFC1ECB1A4B}"/>
              </a:ext>
            </a:extLst>
          </p:cNvPr>
          <p:cNvCxnSpPr>
            <a:cxnSpLocks/>
          </p:cNvCxnSpPr>
          <p:nvPr/>
        </p:nvCxnSpPr>
        <p:spPr>
          <a:xfrm flipH="1">
            <a:off x="2512965" y="5102885"/>
            <a:ext cx="1707723" cy="913346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0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2" grpId="0" animBg="1"/>
      <p:bldP spid="30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EE6F6D-E255-4C8A-B9AD-BFF2ECC321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30EF93-2FFF-4BC9-8AB7-9FBE9DFCE388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6F879-B181-4CB7-8AED-7C90FDAC8835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9B1444A-7372-40D3-A048-5621390C3A0C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5558951-AC1C-4A9F-9A91-BC828D694104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BDBD47E-E6AE-40F7-845B-8E7B1C3A75FE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2A74B0B-F2FB-4EBE-9739-58CAC7982A3A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574235A-0C0F-4234-838D-0570F1FA7856}"/>
              </a:ext>
            </a:extLst>
          </p:cNvPr>
          <p:cNvGrpSpPr/>
          <p:nvPr/>
        </p:nvGrpSpPr>
        <p:grpSpPr>
          <a:xfrm>
            <a:off x="2088857" y="2405254"/>
            <a:ext cx="2969372" cy="3469983"/>
            <a:chOff x="2063456" y="2405253"/>
            <a:chExt cx="2969372" cy="309063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5BB9D88-826F-4D53-A078-9D63A034E2C8}"/>
                </a:ext>
              </a:extLst>
            </p:cNvPr>
            <p:cNvSpPr/>
            <p:nvPr/>
          </p:nvSpPr>
          <p:spPr>
            <a:xfrm>
              <a:off x="2342856" y="2405253"/>
              <a:ext cx="2689972" cy="3090632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9B6207E-CE7D-481C-9347-1111AFE4B980}"/>
                </a:ext>
              </a:extLst>
            </p:cNvPr>
            <p:cNvSpPr/>
            <p:nvPr/>
          </p:nvSpPr>
          <p:spPr>
            <a:xfrm>
              <a:off x="2063456" y="2715121"/>
              <a:ext cx="2470897" cy="2470897"/>
            </a:xfrm>
            <a:prstGeom prst="rect">
              <a:avLst/>
            </a:prstGeom>
            <a:blipFill dpi="0" rotWithShape="1">
              <a:blip r:embed="rId3"/>
              <a:srcRect/>
              <a:tile tx="-565150" ty="374650" sx="95000" sy="95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D5732F36-AF9A-4CB6-81E0-E4A42D6BC7FB}"/>
              </a:ext>
            </a:extLst>
          </p:cNvPr>
          <p:cNvSpPr/>
          <p:nvPr/>
        </p:nvSpPr>
        <p:spPr>
          <a:xfrm>
            <a:off x="5548738" y="2392555"/>
            <a:ext cx="1231901" cy="1163447"/>
          </a:xfrm>
          <a:custGeom>
            <a:avLst/>
            <a:gdLst>
              <a:gd name="connsiteX0" fmla="*/ 0 w 1231901"/>
              <a:gd name="connsiteY0" fmla="*/ 0 h 1163447"/>
              <a:gd name="connsiteX1" fmla="*/ 1231901 w 1231901"/>
              <a:gd name="connsiteY1" fmla="*/ 0 h 1163447"/>
              <a:gd name="connsiteX2" fmla="*/ 1231901 w 1231901"/>
              <a:gd name="connsiteY2" fmla="*/ 174430 h 1163447"/>
              <a:gd name="connsiteX3" fmla="*/ 1182164 w 1231901"/>
              <a:gd name="connsiteY3" fmla="*/ 174430 h 1163447"/>
              <a:gd name="connsiteX4" fmla="*/ 1182164 w 1231901"/>
              <a:gd name="connsiteY4" fmla="*/ 49737 h 1163447"/>
              <a:gd name="connsiteX5" fmla="*/ 49737 w 1231901"/>
              <a:gd name="connsiteY5" fmla="*/ 49737 h 1163447"/>
              <a:gd name="connsiteX6" fmla="*/ 49737 w 1231901"/>
              <a:gd name="connsiteY6" fmla="*/ 1113710 h 1163447"/>
              <a:gd name="connsiteX7" fmla="*/ 1182164 w 1231901"/>
              <a:gd name="connsiteY7" fmla="*/ 1113710 h 1163447"/>
              <a:gd name="connsiteX8" fmla="*/ 1182164 w 1231901"/>
              <a:gd name="connsiteY8" fmla="*/ 983777 h 1163447"/>
              <a:gd name="connsiteX9" fmla="*/ 1231901 w 1231901"/>
              <a:gd name="connsiteY9" fmla="*/ 983777 h 1163447"/>
              <a:gd name="connsiteX10" fmla="*/ 1231901 w 1231901"/>
              <a:gd name="connsiteY10" fmla="*/ 1163447 h 1163447"/>
              <a:gd name="connsiteX11" fmla="*/ 0 w 1231901"/>
              <a:gd name="connsiteY11" fmla="*/ 1163447 h 116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1901" h="1163447">
                <a:moveTo>
                  <a:pt x="0" y="0"/>
                </a:moveTo>
                <a:lnTo>
                  <a:pt x="1231901" y="0"/>
                </a:lnTo>
                <a:lnTo>
                  <a:pt x="1231901" y="174430"/>
                </a:lnTo>
                <a:lnTo>
                  <a:pt x="1182164" y="174430"/>
                </a:lnTo>
                <a:lnTo>
                  <a:pt x="1182164" y="49737"/>
                </a:lnTo>
                <a:lnTo>
                  <a:pt x="49737" y="49737"/>
                </a:lnTo>
                <a:lnTo>
                  <a:pt x="49737" y="1113710"/>
                </a:lnTo>
                <a:lnTo>
                  <a:pt x="1182164" y="1113710"/>
                </a:lnTo>
                <a:lnTo>
                  <a:pt x="1182164" y="983777"/>
                </a:lnTo>
                <a:lnTo>
                  <a:pt x="1231901" y="983777"/>
                </a:lnTo>
                <a:lnTo>
                  <a:pt x="1231901" y="1163447"/>
                </a:lnTo>
                <a:lnTo>
                  <a:pt x="0" y="1163447"/>
                </a:lnTo>
                <a:close/>
              </a:path>
            </a:pathLst>
          </a:cu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EBA557F-D7B7-4602-B1A0-A808F4B5BF2B}"/>
              </a:ext>
            </a:extLst>
          </p:cNvPr>
          <p:cNvGrpSpPr/>
          <p:nvPr/>
        </p:nvGrpSpPr>
        <p:grpSpPr>
          <a:xfrm>
            <a:off x="5842779" y="2560351"/>
            <a:ext cx="3088741" cy="788272"/>
            <a:chOff x="5842778" y="2560350"/>
            <a:chExt cx="3088740" cy="78827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52AB57D-2843-4E3E-93FA-01D110983F85}"/>
                </a:ext>
              </a:extLst>
            </p:cNvPr>
            <p:cNvSpPr txBox="1"/>
            <p:nvPr/>
          </p:nvSpPr>
          <p:spPr>
            <a:xfrm>
              <a:off x="5842778" y="2560350"/>
              <a:ext cx="2675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姓名：第一</a:t>
              </a: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4AEC984-DCD3-4A87-85E6-4D670434DC58}"/>
                </a:ext>
              </a:extLst>
            </p:cNvPr>
            <p:cNvSpPr txBox="1"/>
            <p:nvPr/>
          </p:nvSpPr>
          <p:spPr>
            <a:xfrm>
              <a:off x="5842779" y="3010068"/>
              <a:ext cx="3088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This template is exclusively designed by ... creative, and copyrights belong to 1ppt internet. 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E4CA3DF-8689-496B-9908-96FB8DF2FF57}"/>
              </a:ext>
            </a:extLst>
          </p:cNvPr>
          <p:cNvSpPr txBox="1"/>
          <p:nvPr/>
        </p:nvSpPr>
        <p:spPr>
          <a:xfrm>
            <a:off x="5525279" y="3921718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毕业学校：第一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大学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21A63B-2D4E-432A-87B6-A17D33EE3346}"/>
              </a:ext>
            </a:extLst>
          </p:cNvPr>
          <p:cNvSpPr txBox="1"/>
          <p:nvPr/>
        </p:nvSpPr>
        <p:spPr>
          <a:xfrm>
            <a:off x="5525279" y="4291019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年龄：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1992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8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1BEDAC0-FF8B-471E-90CB-DD7CB9EBEFB7}"/>
              </a:ext>
            </a:extLst>
          </p:cNvPr>
          <p:cNvSpPr txBox="1"/>
          <p:nvPr/>
        </p:nvSpPr>
        <p:spPr>
          <a:xfrm>
            <a:off x="5525279" y="466032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爱好：音乐、运动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489C8A-735C-4313-9A8E-BD2E794DF833}"/>
              </a:ext>
            </a:extLst>
          </p:cNvPr>
          <p:cNvSpPr txBox="1"/>
          <p:nvPr/>
        </p:nvSpPr>
        <p:spPr>
          <a:xfrm>
            <a:off x="5525279" y="5029620"/>
            <a:ext cx="4787123" cy="8679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自我评价：性格开朗，工作认真负责，有很强的责任心和进取心，头脑灵活，能够很好的处理同事关心，具有强烈的团队合作精神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8352CE9-8165-4932-94F1-9C33B96629C2}"/>
              </a:ext>
            </a:extLst>
          </p:cNvPr>
          <p:cNvSpPr txBox="1"/>
          <p:nvPr/>
        </p:nvSpPr>
        <p:spPr>
          <a:xfrm>
            <a:off x="7669057" y="392171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专业：平面设计专业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191E14A-9C6F-42EE-B7ED-50BB7016F04B}"/>
              </a:ext>
            </a:extLst>
          </p:cNvPr>
          <p:cNvSpPr txBox="1"/>
          <p:nvPr/>
        </p:nvSpPr>
        <p:spPr>
          <a:xfrm>
            <a:off x="7669056" y="42910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星座：处女座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D111473-A462-4947-9E2D-B89B06524C2D}"/>
              </a:ext>
            </a:extLst>
          </p:cNvPr>
          <p:cNvSpPr txBox="1"/>
          <p:nvPr/>
        </p:nvSpPr>
        <p:spPr>
          <a:xfrm>
            <a:off x="7669057" y="466032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政治面貌：中共党员</a:t>
            </a:r>
          </a:p>
        </p:txBody>
      </p:sp>
    </p:spTree>
    <p:extLst>
      <p:ext uri="{BB962C8B-B14F-4D97-AF65-F5344CB8AC3E}">
        <p14:creationId xmlns:p14="http://schemas.microsoft.com/office/powerpoint/2010/main" val="25462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7" grpId="0"/>
      <p:bldP spid="28" grpId="0"/>
      <p:bldP spid="29" grpId="0"/>
      <p:bldP spid="36" grpId="0"/>
      <p:bldP spid="41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D018E2CA-0EA2-4684-8E3D-5904B5A5FB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FA73020-45C9-4F55-902A-22160A942129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3D44F25-94D3-4251-A736-580987ADD35D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732A95C-A447-443C-93C9-61007EBB3DB1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65DB040A-24AF-443E-B18F-B9BC6A5FCDFB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88458744-4EA4-45A7-8874-DD6A74D1C64A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A59780CB-10BD-4DF8-A457-CB89D384DD6C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6"/>
          <p:cNvSpPr>
            <a:spLocks/>
          </p:cNvSpPr>
          <p:nvPr/>
        </p:nvSpPr>
        <p:spPr bwMode="auto">
          <a:xfrm>
            <a:off x="4632543" y="1991244"/>
            <a:ext cx="1256539" cy="1423316"/>
          </a:xfrm>
          <a:custGeom>
            <a:avLst/>
            <a:gdLst>
              <a:gd name="T0" fmla="*/ 466 w 932"/>
              <a:gd name="T1" fmla="*/ 0 h 1056"/>
              <a:gd name="T2" fmla="*/ 0 w 932"/>
              <a:gd name="T3" fmla="*/ 466 h 1056"/>
              <a:gd name="T4" fmla="*/ 466 w 932"/>
              <a:gd name="T5" fmla="*/ 931 h 1056"/>
              <a:gd name="T6" fmla="*/ 560 w 932"/>
              <a:gd name="T7" fmla="*/ 922 h 1056"/>
              <a:gd name="T8" fmla="*/ 560 w 932"/>
              <a:gd name="T9" fmla="*/ 922 h 1056"/>
              <a:gd name="T10" fmla="*/ 560 w 932"/>
              <a:gd name="T11" fmla="*/ 922 h 1056"/>
              <a:gd name="T12" fmla="*/ 557 w 932"/>
              <a:gd name="T13" fmla="*/ 1056 h 1056"/>
              <a:gd name="T14" fmla="*/ 839 w 932"/>
              <a:gd name="T15" fmla="*/ 769 h 1056"/>
              <a:gd name="T16" fmla="*/ 929 w 932"/>
              <a:gd name="T17" fmla="*/ 513 h 1056"/>
              <a:gd name="T18" fmla="*/ 932 w 932"/>
              <a:gd name="T19" fmla="*/ 466 h 1056"/>
              <a:gd name="T20" fmla="*/ 466 w 932"/>
              <a:gd name="T21" fmla="*/ 0 h 1056"/>
              <a:gd name="connsiteX0" fmla="*/ 5000 w 10000"/>
              <a:gd name="connsiteY0" fmla="*/ 0 h 10000"/>
              <a:gd name="connsiteX1" fmla="*/ 0 w 10000"/>
              <a:gd name="connsiteY1" fmla="*/ 4413 h 10000"/>
              <a:gd name="connsiteX2" fmla="*/ 5000 w 10000"/>
              <a:gd name="connsiteY2" fmla="*/ 8816 h 10000"/>
              <a:gd name="connsiteX3" fmla="*/ 6009 w 10000"/>
              <a:gd name="connsiteY3" fmla="*/ 8731 h 10000"/>
              <a:gd name="connsiteX4" fmla="*/ 6009 w 10000"/>
              <a:gd name="connsiteY4" fmla="*/ 8731 h 10000"/>
              <a:gd name="connsiteX5" fmla="*/ 6009 w 10000"/>
              <a:gd name="connsiteY5" fmla="*/ 8731 h 10000"/>
              <a:gd name="connsiteX6" fmla="*/ 5976 w 10000"/>
              <a:gd name="connsiteY6" fmla="*/ 10000 h 10000"/>
              <a:gd name="connsiteX7" fmla="*/ 9002 w 10000"/>
              <a:gd name="connsiteY7" fmla="*/ 7282 h 10000"/>
              <a:gd name="connsiteX8" fmla="*/ 9968 w 10000"/>
              <a:gd name="connsiteY8" fmla="*/ 4858 h 10000"/>
              <a:gd name="connsiteX9" fmla="*/ 10000 w 10000"/>
              <a:gd name="connsiteY9" fmla="*/ 4413 h 10000"/>
              <a:gd name="connsiteX10" fmla="*/ 5000 w 10000"/>
              <a:gd name="connsiteY10" fmla="*/ 0 h 10000"/>
              <a:gd name="connsiteX0" fmla="*/ 5000 w 10000"/>
              <a:gd name="connsiteY0" fmla="*/ 0 h 10000"/>
              <a:gd name="connsiteX1" fmla="*/ 0 w 10000"/>
              <a:gd name="connsiteY1" fmla="*/ 4413 h 10000"/>
              <a:gd name="connsiteX2" fmla="*/ 5000 w 10000"/>
              <a:gd name="connsiteY2" fmla="*/ 8816 h 10000"/>
              <a:gd name="connsiteX3" fmla="*/ 6009 w 10000"/>
              <a:gd name="connsiteY3" fmla="*/ 8731 h 10000"/>
              <a:gd name="connsiteX4" fmla="*/ 6009 w 10000"/>
              <a:gd name="connsiteY4" fmla="*/ 8731 h 10000"/>
              <a:gd name="connsiteX5" fmla="*/ 6009 w 10000"/>
              <a:gd name="connsiteY5" fmla="*/ 8731 h 10000"/>
              <a:gd name="connsiteX6" fmla="*/ 5976 w 10000"/>
              <a:gd name="connsiteY6" fmla="*/ 10000 h 10000"/>
              <a:gd name="connsiteX7" fmla="*/ 9002 w 10000"/>
              <a:gd name="connsiteY7" fmla="*/ 7282 h 10000"/>
              <a:gd name="connsiteX8" fmla="*/ 9968 w 10000"/>
              <a:gd name="connsiteY8" fmla="*/ 4858 h 10000"/>
              <a:gd name="connsiteX9" fmla="*/ 10000 w 10000"/>
              <a:gd name="connsiteY9" fmla="*/ 4413 h 10000"/>
              <a:gd name="connsiteX10" fmla="*/ 5000 w 10000"/>
              <a:gd name="connsiteY10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2242" y="0"/>
                  <a:pt x="0" y="1970"/>
                  <a:pt x="0" y="4413"/>
                </a:cubicBezTo>
                <a:cubicBezTo>
                  <a:pt x="0" y="6847"/>
                  <a:pt x="2242" y="8816"/>
                  <a:pt x="5000" y="8816"/>
                </a:cubicBezTo>
                <a:cubicBezTo>
                  <a:pt x="5343" y="8816"/>
                  <a:pt x="5676" y="8788"/>
                  <a:pt x="6009" y="8731"/>
                </a:cubicBezTo>
                <a:lnTo>
                  <a:pt x="6009" y="8731"/>
                </a:lnTo>
                <a:lnTo>
                  <a:pt x="6009" y="8731"/>
                </a:lnTo>
                <a:lnTo>
                  <a:pt x="5976" y="10000"/>
                </a:lnTo>
                <a:cubicBezTo>
                  <a:pt x="7500" y="9129"/>
                  <a:pt x="8444" y="8097"/>
                  <a:pt x="9002" y="7282"/>
                </a:cubicBezTo>
                <a:cubicBezTo>
                  <a:pt x="9601" y="6373"/>
                  <a:pt x="9727" y="5919"/>
                  <a:pt x="9968" y="4858"/>
                </a:cubicBezTo>
                <a:cubicBezTo>
                  <a:pt x="9989" y="4706"/>
                  <a:pt x="10000" y="4555"/>
                  <a:pt x="10000" y="4413"/>
                </a:cubicBezTo>
                <a:cubicBezTo>
                  <a:pt x="10000" y="1970"/>
                  <a:pt x="7758" y="0"/>
                  <a:pt x="5000" y="0"/>
                </a:cubicBezTo>
              </a:path>
            </a:pathLst>
          </a:cu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5040395" y="3667559"/>
            <a:ext cx="1256539" cy="1423316"/>
          </a:xfrm>
          <a:custGeom>
            <a:avLst/>
            <a:gdLst>
              <a:gd name="T0" fmla="*/ 466 w 932"/>
              <a:gd name="T1" fmla="*/ 0 h 1056"/>
              <a:gd name="T2" fmla="*/ 0 w 932"/>
              <a:gd name="T3" fmla="*/ 466 h 1056"/>
              <a:gd name="T4" fmla="*/ 466 w 932"/>
              <a:gd name="T5" fmla="*/ 931 h 1056"/>
              <a:gd name="T6" fmla="*/ 559 w 932"/>
              <a:gd name="T7" fmla="*/ 922 h 1056"/>
              <a:gd name="T8" fmla="*/ 559 w 932"/>
              <a:gd name="T9" fmla="*/ 922 h 1056"/>
              <a:gd name="T10" fmla="*/ 559 w 932"/>
              <a:gd name="T11" fmla="*/ 922 h 1056"/>
              <a:gd name="T12" fmla="*/ 556 w 932"/>
              <a:gd name="T13" fmla="*/ 1056 h 1056"/>
              <a:gd name="T14" fmla="*/ 772 w 932"/>
              <a:gd name="T15" fmla="*/ 864 h 1056"/>
              <a:gd name="T16" fmla="*/ 919 w 932"/>
              <a:gd name="T17" fmla="*/ 577 h 1056"/>
              <a:gd name="T18" fmla="*/ 932 w 932"/>
              <a:gd name="T19" fmla="*/ 466 h 1056"/>
              <a:gd name="T20" fmla="*/ 890 w 932"/>
              <a:gd name="T21" fmla="*/ 273 h 1056"/>
              <a:gd name="T22" fmla="*/ 689 w 932"/>
              <a:gd name="T23" fmla="*/ 57 h 1056"/>
              <a:gd name="T24" fmla="*/ 466 w 932"/>
              <a:gd name="T25" fmla="*/ 0 h 1056"/>
              <a:gd name="connsiteX0" fmla="*/ 5000 w 10000"/>
              <a:gd name="connsiteY0" fmla="*/ 0 h 10000"/>
              <a:gd name="connsiteX1" fmla="*/ 0 w 10000"/>
              <a:gd name="connsiteY1" fmla="*/ 4413 h 10000"/>
              <a:gd name="connsiteX2" fmla="*/ 5000 w 10000"/>
              <a:gd name="connsiteY2" fmla="*/ 8816 h 10000"/>
              <a:gd name="connsiteX3" fmla="*/ 5998 w 10000"/>
              <a:gd name="connsiteY3" fmla="*/ 8731 h 10000"/>
              <a:gd name="connsiteX4" fmla="*/ 5998 w 10000"/>
              <a:gd name="connsiteY4" fmla="*/ 8731 h 10000"/>
              <a:gd name="connsiteX5" fmla="*/ 5998 w 10000"/>
              <a:gd name="connsiteY5" fmla="*/ 8731 h 10000"/>
              <a:gd name="connsiteX6" fmla="*/ 5966 w 10000"/>
              <a:gd name="connsiteY6" fmla="*/ 10000 h 10000"/>
              <a:gd name="connsiteX7" fmla="*/ 8283 w 10000"/>
              <a:gd name="connsiteY7" fmla="*/ 8182 h 10000"/>
              <a:gd name="connsiteX8" fmla="*/ 9861 w 10000"/>
              <a:gd name="connsiteY8" fmla="*/ 5464 h 10000"/>
              <a:gd name="connsiteX9" fmla="*/ 10000 w 10000"/>
              <a:gd name="connsiteY9" fmla="*/ 4413 h 10000"/>
              <a:gd name="connsiteX10" fmla="*/ 9549 w 10000"/>
              <a:gd name="connsiteY10" fmla="*/ 2585 h 10000"/>
              <a:gd name="connsiteX11" fmla="*/ 7393 w 10000"/>
              <a:gd name="connsiteY11" fmla="*/ 540 h 10000"/>
              <a:gd name="connsiteX12" fmla="*/ 5000 w 10000"/>
              <a:gd name="connsiteY12" fmla="*/ 0 h 10000"/>
              <a:gd name="connsiteX0" fmla="*/ 5000 w 10000"/>
              <a:gd name="connsiteY0" fmla="*/ 0 h 10000"/>
              <a:gd name="connsiteX1" fmla="*/ 0 w 10000"/>
              <a:gd name="connsiteY1" fmla="*/ 4413 h 10000"/>
              <a:gd name="connsiteX2" fmla="*/ 5000 w 10000"/>
              <a:gd name="connsiteY2" fmla="*/ 8816 h 10000"/>
              <a:gd name="connsiteX3" fmla="*/ 5998 w 10000"/>
              <a:gd name="connsiteY3" fmla="*/ 8731 h 10000"/>
              <a:gd name="connsiteX4" fmla="*/ 5998 w 10000"/>
              <a:gd name="connsiteY4" fmla="*/ 8731 h 10000"/>
              <a:gd name="connsiteX5" fmla="*/ 5998 w 10000"/>
              <a:gd name="connsiteY5" fmla="*/ 8731 h 10000"/>
              <a:gd name="connsiteX6" fmla="*/ 5966 w 10000"/>
              <a:gd name="connsiteY6" fmla="*/ 10000 h 10000"/>
              <a:gd name="connsiteX7" fmla="*/ 8283 w 10000"/>
              <a:gd name="connsiteY7" fmla="*/ 8182 h 10000"/>
              <a:gd name="connsiteX8" fmla="*/ 9861 w 10000"/>
              <a:gd name="connsiteY8" fmla="*/ 5464 h 10000"/>
              <a:gd name="connsiteX9" fmla="*/ 10000 w 10000"/>
              <a:gd name="connsiteY9" fmla="*/ 4413 h 10000"/>
              <a:gd name="connsiteX10" fmla="*/ 9549 w 10000"/>
              <a:gd name="connsiteY10" fmla="*/ 2585 h 10000"/>
              <a:gd name="connsiteX11" fmla="*/ 7393 w 10000"/>
              <a:gd name="connsiteY11" fmla="*/ 540 h 10000"/>
              <a:gd name="connsiteX12" fmla="*/ 5000 w 10000"/>
              <a:gd name="connsiteY12" fmla="*/ 0 h 10000"/>
              <a:gd name="connsiteX0" fmla="*/ 5000 w 10000"/>
              <a:gd name="connsiteY0" fmla="*/ 0 h 10000"/>
              <a:gd name="connsiteX1" fmla="*/ 0 w 10000"/>
              <a:gd name="connsiteY1" fmla="*/ 4413 h 10000"/>
              <a:gd name="connsiteX2" fmla="*/ 5000 w 10000"/>
              <a:gd name="connsiteY2" fmla="*/ 8816 h 10000"/>
              <a:gd name="connsiteX3" fmla="*/ 5998 w 10000"/>
              <a:gd name="connsiteY3" fmla="*/ 8731 h 10000"/>
              <a:gd name="connsiteX4" fmla="*/ 5998 w 10000"/>
              <a:gd name="connsiteY4" fmla="*/ 8731 h 10000"/>
              <a:gd name="connsiteX5" fmla="*/ 5998 w 10000"/>
              <a:gd name="connsiteY5" fmla="*/ 8731 h 10000"/>
              <a:gd name="connsiteX6" fmla="*/ 5966 w 10000"/>
              <a:gd name="connsiteY6" fmla="*/ 10000 h 10000"/>
              <a:gd name="connsiteX7" fmla="*/ 8283 w 10000"/>
              <a:gd name="connsiteY7" fmla="*/ 8182 h 10000"/>
              <a:gd name="connsiteX8" fmla="*/ 9861 w 10000"/>
              <a:gd name="connsiteY8" fmla="*/ 5464 h 10000"/>
              <a:gd name="connsiteX9" fmla="*/ 10000 w 10000"/>
              <a:gd name="connsiteY9" fmla="*/ 4413 h 10000"/>
              <a:gd name="connsiteX10" fmla="*/ 9549 w 10000"/>
              <a:gd name="connsiteY10" fmla="*/ 2585 h 10000"/>
              <a:gd name="connsiteX11" fmla="*/ 7393 w 10000"/>
              <a:gd name="connsiteY11" fmla="*/ 540 h 10000"/>
              <a:gd name="connsiteX12" fmla="*/ 5000 w 10000"/>
              <a:gd name="connsiteY12" fmla="*/ 0 h 10000"/>
              <a:gd name="connsiteX0" fmla="*/ 5000 w 10000"/>
              <a:gd name="connsiteY0" fmla="*/ 0 h 10000"/>
              <a:gd name="connsiteX1" fmla="*/ 0 w 10000"/>
              <a:gd name="connsiteY1" fmla="*/ 4413 h 10000"/>
              <a:gd name="connsiteX2" fmla="*/ 5000 w 10000"/>
              <a:gd name="connsiteY2" fmla="*/ 8816 h 10000"/>
              <a:gd name="connsiteX3" fmla="*/ 5998 w 10000"/>
              <a:gd name="connsiteY3" fmla="*/ 8731 h 10000"/>
              <a:gd name="connsiteX4" fmla="*/ 5998 w 10000"/>
              <a:gd name="connsiteY4" fmla="*/ 8731 h 10000"/>
              <a:gd name="connsiteX5" fmla="*/ 5998 w 10000"/>
              <a:gd name="connsiteY5" fmla="*/ 8731 h 10000"/>
              <a:gd name="connsiteX6" fmla="*/ 5966 w 10000"/>
              <a:gd name="connsiteY6" fmla="*/ 10000 h 10000"/>
              <a:gd name="connsiteX7" fmla="*/ 8283 w 10000"/>
              <a:gd name="connsiteY7" fmla="*/ 8182 h 10000"/>
              <a:gd name="connsiteX8" fmla="*/ 9861 w 10000"/>
              <a:gd name="connsiteY8" fmla="*/ 5464 h 10000"/>
              <a:gd name="connsiteX9" fmla="*/ 10000 w 10000"/>
              <a:gd name="connsiteY9" fmla="*/ 4413 h 10000"/>
              <a:gd name="connsiteX10" fmla="*/ 9549 w 10000"/>
              <a:gd name="connsiteY10" fmla="*/ 2585 h 10000"/>
              <a:gd name="connsiteX11" fmla="*/ 7393 w 10000"/>
              <a:gd name="connsiteY11" fmla="*/ 540 h 10000"/>
              <a:gd name="connsiteX12" fmla="*/ 5000 w 10000"/>
              <a:gd name="connsiteY12" fmla="*/ 0 h 10000"/>
              <a:gd name="connsiteX0" fmla="*/ 5000 w 10000"/>
              <a:gd name="connsiteY0" fmla="*/ 0 h 10000"/>
              <a:gd name="connsiteX1" fmla="*/ 0 w 10000"/>
              <a:gd name="connsiteY1" fmla="*/ 4413 h 10000"/>
              <a:gd name="connsiteX2" fmla="*/ 5000 w 10000"/>
              <a:gd name="connsiteY2" fmla="*/ 8816 h 10000"/>
              <a:gd name="connsiteX3" fmla="*/ 5998 w 10000"/>
              <a:gd name="connsiteY3" fmla="*/ 8731 h 10000"/>
              <a:gd name="connsiteX4" fmla="*/ 5998 w 10000"/>
              <a:gd name="connsiteY4" fmla="*/ 8731 h 10000"/>
              <a:gd name="connsiteX5" fmla="*/ 5998 w 10000"/>
              <a:gd name="connsiteY5" fmla="*/ 8731 h 10000"/>
              <a:gd name="connsiteX6" fmla="*/ 5966 w 10000"/>
              <a:gd name="connsiteY6" fmla="*/ 10000 h 10000"/>
              <a:gd name="connsiteX7" fmla="*/ 8283 w 10000"/>
              <a:gd name="connsiteY7" fmla="*/ 8182 h 10000"/>
              <a:gd name="connsiteX8" fmla="*/ 9861 w 10000"/>
              <a:gd name="connsiteY8" fmla="*/ 5464 h 10000"/>
              <a:gd name="connsiteX9" fmla="*/ 10000 w 10000"/>
              <a:gd name="connsiteY9" fmla="*/ 4413 h 10000"/>
              <a:gd name="connsiteX10" fmla="*/ 9549 w 10000"/>
              <a:gd name="connsiteY10" fmla="*/ 2585 h 10000"/>
              <a:gd name="connsiteX11" fmla="*/ 7393 w 10000"/>
              <a:gd name="connsiteY11" fmla="*/ 540 h 10000"/>
              <a:gd name="connsiteX12" fmla="*/ 5000 w 10000"/>
              <a:gd name="connsiteY1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2242" y="0"/>
                  <a:pt x="0" y="1979"/>
                  <a:pt x="0" y="4413"/>
                </a:cubicBezTo>
                <a:cubicBezTo>
                  <a:pt x="0" y="6847"/>
                  <a:pt x="2242" y="8816"/>
                  <a:pt x="5000" y="8816"/>
                </a:cubicBezTo>
                <a:cubicBezTo>
                  <a:pt x="5343" y="8816"/>
                  <a:pt x="5676" y="8788"/>
                  <a:pt x="5998" y="8731"/>
                </a:cubicBezTo>
                <a:lnTo>
                  <a:pt x="5998" y="8731"/>
                </a:lnTo>
                <a:lnTo>
                  <a:pt x="5998" y="8731"/>
                </a:lnTo>
                <a:cubicBezTo>
                  <a:pt x="5987" y="9154"/>
                  <a:pt x="5977" y="9577"/>
                  <a:pt x="5966" y="10000"/>
                </a:cubicBezTo>
                <a:cubicBezTo>
                  <a:pt x="6974" y="9432"/>
                  <a:pt x="7725" y="8788"/>
                  <a:pt x="8283" y="8182"/>
                </a:cubicBezTo>
                <a:cubicBezTo>
                  <a:pt x="9242" y="7045"/>
                  <a:pt x="9432" y="6780"/>
                  <a:pt x="9861" y="5464"/>
                </a:cubicBezTo>
                <a:cubicBezTo>
                  <a:pt x="9946" y="5123"/>
                  <a:pt x="10000" y="4754"/>
                  <a:pt x="10000" y="4413"/>
                </a:cubicBezTo>
                <a:cubicBezTo>
                  <a:pt x="10000" y="3759"/>
                  <a:pt x="9839" y="3134"/>
                  <a:pt x="9549" y="2585"/>
                </a:cubicBezTo>
                <a:cubicBezTo>
                  <a:pt x="8754" y="1479"/>
                  <a:pt x="8218" y="1107"/>
                  <a:pt x="7393" y="540"/>
                </a:cubicBezTo>
                <a:cubicBezTo>
                  <a:pt x="6685" y="199"/>
                  <a:pt x="5869" y="0"/>
                  <a:pt x="5000" y="0"/>
                </a:cubicBezTo>
              </a:path>
            </a:pathLst>
          </a:cu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 9"/>
          <p:cNvSpPr>
            <a:spLocks/>
          </p:cNvSpPr>
          <p:nvPr/>
        </p:nvSpPr>
        <p:spPr bwMode="auto">
          <a:xfrm>
            <a:off x="6246667" y="4384938"/>
            <a:ext cx="1255503" cy="1423316"/>
          </a:xfrm>
          <a:custGeom>
            <a:avLst/>
            <a:gdLst>
              <a:gd name="T0" fmla="*/ 0 w 931"/>
              <a:gd name="T1" fmla="*/ 465 h 1056"/>
              <a:gd name="T2" fmla="*/ 466 w 931"/>
              <a:gd name="T3" fmla="*/ 0 h 1056"/>
              <a:gd name="T4" fmla="*/ 931 w 931"/>
              <a:gd name="T5" fmla="*/ 465 h 1056"/>
              <a:gd name="T6" fmla="*/ 466 w 931"/>
              <a:gd name="T7" fmla="*/ 931 h 1056"/>
              <a:gd name="T8" fmla="*/ 372 w 931"/>
              <a:gd name="T9" fmla="*/ 922 h 1056"/>
              <a:gd name="T10" fmla="*/ 375 w 931"/>
              <a:gd name="T11" fmla="*/ 1056 h 1056"/>
              <a:gd name="T12" fmla="*/ 33 w 931"/>
              <a:gd name="T13" fmla="*/ 644 h 1056"/>
              <a:gd name="T14" fmla="*/ 0 w 931"/>
              <a:gd name="T15" fmla="*/ 46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1" h="1056">
                <a:moveTo>
                  <a:pt x="0" y="465"/>
                </a:moveTo>
                <a:cubicBezTo>
                  <a:pt x="0" y="208"/>
                  <a:pt x="208" y="0"/>
                  <a:pt x="466" y="0"/>
                </a:cubicBezTo>
                <a:cubicBezTo>
                  <a:pt x="723" y="0"/>
                  <a:pt x="931" y="208"/>
                  <a:pt x="931" y="465"/>
                </a:cubicBezTo>
                <a:cubicBezTo>
                  <a:pt x="931" y="723"/>
                  <a:pt x="723" y="931"/>
                  <a:pt x="466" y="931"/>
                </a:cubicBezTo>
                <a:cubicBezTo>
                  <a:pt x="434" y="931"/>
                  <a:pt x="402" y="928"/>
                  <a:pt x="372" y="922"/>
                </a:cubicBezTo>
                <a:cubicBezTo>
                  <a:pt x="375" y="1056"/>
                  <a:pt x="375" y="1056"/>
                  <a:pt x="375" y="1056"/>
                </a:cubicBezTo>
                <a:cubicBezTo>
                  <a:pt x="144" y="907"/>
                  <a:pt x="57" y="712"/>
                  <a:pt x="33" y="644"/>
                </a:cubicBezTo>
                <a:cubicBezTo>
                  <a:pt x="12" y="591"/>
                  <a:pt x="0" y="526"/>
                  <a:pt x="0" y="465"/>
                </a:cubicBezTo>
              </a:path>
            </a:pathLst>
          </a:cu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Freeform 12"/>
          <p:cNvSpPr>
            <a:spLocks/>
          </p:cNvSpPr>
          <p:nvPr/>
        </p:nvSpPr>
        <p:spPr bwMode="auto">
          <a:xfrm>
            <a:off x="5956844" y="2502361"/>
            <a:ext cx="1256539" cy="1424350"/>
          </a:xfrm>
          <a:custGeom>
            <a:avLst/>
            <a:gdLst>
              <a:gd name="T0" fmla="*/ 466 w 932"/>
              <a:gd name="T1" fmla="*/ 0 h 1056"/>
              <a:gd name="T2" fmla="*/ 91 w 932"/>
              <a:gd name="T3" fmla="*/ 189 h 1056"/>
              <a:gd name="T4" fmla="*/ 1 w 932"/>
              <a:gd name="T5" fmla="*/ 445 h 1056"/>
              <a:gd name="T6" fmla="*/ 0 w 932"/>
              <a:gd name="T7" fmla="*/ 466 h 1056"/>
              <a:gd name="T8" fmla="*/ 34 w 932"/>
              <a:gd name="T9" fmla="*/ 644 h 1056"/>
              <a:gd name="T10" fmla="*/ 376 w 932"/>
              <a:gd name="T11" fmla="*/ 1056 h 1056"/>
              <a:gd name="T12" fmla="*/ 373 w 932"/>
              <a:gd name="T13" fmla="*/ 922 h 1056"/>
              <a:gd name="T14" fmla="*/ 373 w 932"/>
              <a:gd name="T15" fmla="*/ 922 h 1056"/>
              <a:gd name="T16" fmla="*/ 466 w 932"/>
              <a:gd name="T17" fmla="*/ 931 h 1056"/>
              <a:gd name="T18" fmla="*/ 932 w 932"/>
              <a:gd name="T19" fmla="*/ 466 h 1056"/>
              <a:gd name="T20" fmla="*/ 466 w 932"/>
              <a:gd name="T21" fmla="*/ 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2" h="1056">
                <a:moveTo>
                  <a:pt x="466" y="0"/>
                </a:moveTo>
                <a:cubicBezTo>
                  <a:pt x="313" y="0"/>
                  <a:pt x="176" y="74"/>
                  <a:pt x="91" y="189"/>
                </a:cubicBezTo>
                <a:cubicBezTo>
                  <a:pt x="38" y="261"/>
                  <a:pt x="5" y="349"/>
                  <a:pt x="1" y="445"/>
                </a:cubicBezTo>
                <a:cubicBezTo>
                  <a:pt x="1" y="452"/>
                  <a:pt x="0" y="459"/>
                  <a:pt x="0" y="466"/>
                </a:cubicBezTo>
                <a:cubicBezTo>
                  <a:pt x="0" y="526"/>
                  <a:pt x="13" y="591"/>
                  <a:pt x="34" y="644"/>
                </a:cubicBezTo>
                <a:cubicBezTo>
                  <a:pt x="58" y="713"/>
                  <a:pt x="144" y="908"/>
                  <a:pt x="376" y="1056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403" y="928"/>
                  <a:pt x="434" y="931"/>
                  <a:pt x="466" y="931"/>
                </a:cubicBezTo>
                <a:cubicBezTo>
                  <a:pt x="723" y="931"/>
                  <a:pt x="932" y="723"/>
                  <a:pt x="932" y="466"/>
                </a:cubicBezTo>
                <a:cubicBezTo>
                  <a:pt x="932" y="208"/>
                  <a:pt x="723" y="0"/>
                  <a:pt x="466" y="0"/>
                </a:cubicBezTo>
              </a:path>
            </a:pathLst>
          </a:cu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34112" y="2167910"/>
            <a:ext cx="356581" cy="352904"/>
            <a:chOff x="6967126" y="4092464"/>
            <a:chExt cx="453105" cy="448433"/>
          </a:xfrm>
          <a:solidFill>
            <a:schemeClr val="tx1">
              <a:lumMod val="85000"/>
              <a:lumOff val="15000"/>
            </a:schemeClr>
          </a:solidFill>
          <a:effectLst/>
        </p:grpSpPr>
        <p:sp>
          <p:nvSpPr>
            <p:cNvPr id="9" name="Freeform 136"/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901141" y="2656476"/>
            <a:ext cx="800219" cy="338554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3A5063"/>
                  </a:solidFill>
                </a:uFill>
                <a:cs typeface="+mn-ea"/>
                <a:sym typeface="+mn-lt"/>
              </a:rPr>
              <a:t>方法一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418371" y="2770975"/>
            <a:ext cx="340773" cy="325908"/>
            <a:chOff x="6042259" y="5362013"/>
            <a:chExt cx="464982" cy="4446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6212692" y="5681688"/>
              <a:ext cx="125025" cy="125024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任意多边形 14"/>
            <p:cNvSpPr>
              <a:spLocks noChangeArrowheads="1"/>
            </p:cNvSpPr>
            <p:nvPr/>
          </p:nvSpPr>
          <p:spPr bwMode="auto">
            <a:xfrm>
              <a:off x="6042259" y="5362013"/>
              <a:ext cx="464982" cy="338443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6219966" y="3175110"/>
            <a:ext cx="800219" cy="338554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3A5063"/>
                  </a:solidFill>
                </a:uFill>
                <a:cs typeface="+mn-ea"/>
                <a:sym typeface="+mn-lt"/>
              </a:rPr>
              <a:t>方法二</a:t>
            </a:r>
          </a:p>
        </p:txBody>
      </p:sp>
      <p:grpSp>
        <p:nvGrpSpPr>
          <p:cNvPr id="17" name="Group 18"/>
          <p:cNvGrpSpPr>
            <a:grpSpLocks noChangeAspect="1"/>
          </p:cNvGrpSpPr>
          <p:nvPr/>
        </p:nvGrpSpPr>
        <p:grpSpPr bwMode="auto">
          <a:xfrm>
            <a:off x="5429946" y="3853486"/>
            <a:ext cx="351471" cy="304609"/>
            <a:chOff x="3525" y="1887"/>
            <a:chExt cx="630" cy="546"/>
          </a:xfrm>
          <a:solidFill>
            <a:schemeClr val="tx1">
              <a:lumMod val="85000"/>
              <a:lumOff val="15000"/>
            </a:schemeClr>
          </a:solidFill>
          <a:effectLst/>
        </p:grpSpPr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623" y="2117"/>
              <a:ext cx="129" cy="227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809" y="2033"/>
              <a:ext cx="129" cy="311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997" y="1964"/>
              <a:ext cx="129" cy="380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525" y="1887"/>
              <a:ext cx="630" cy="546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222859" y="4320755"/>
            <a:ext cx="800219" cy="338554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3A5063"/>
                  </a:solidFill>
                </a:uFill>
                <a:cs typeface="+mn-ea"/>
                <a:sym typeface="+mn-lt"/>
              </a:rPr>
              <a:t>方法三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3A5063"/>
                </a:solidFill>
              </a:uFill>
              <a:cs typeface="+mn-ea"/>
              <a:sym typeface="+mn-lt"/>
            </a:endParaRPr>
          </a:p>
        </p:txBody>
      </p:sp>
      <p:sp>
        <p:nvSpPr>
          <p:cNvPr id="24" name="Freeform 18"/>
          <p:cNvSpPr>
            <a:spLocks noEditPoints="1"/>
          </p:cNvSpPr>
          <p:nvPr/>
        </p:nvSpPr>
        <p:spPr bwMode="auto">
          <a:xfrm>
            <a:off x="6693447" y="4560082"/>
            <a:ext cx="339276" cy="338197"/>
          </a:xfrm>
          <a:custGeom>
            <a:avLst/>
            <a:gdLst>
              <a:gd name="T0" fmla="*/ 52 w 341"/>
              <a:gd name="T1" fmla="*/ 0 h 340"/>
              <a:gd name="T2" fmla="*/ 289 w 341"/>
              <a:gd name="T3" fmla="*/ 0 h 340"/>
              <a:gd name="T4" fmla="*/ 341 w 341"/>
              <a:gd name="T5" fmla="*/ 51 h 340"/>
              <a:gd name="T6" fmla="*/ 341 w 341"/>
              <a:gd name="T7" fmla="*/ 289 h 340"/>
              <a:gd name="T8" fmla="*/ 289 w 341"/>
              <a:gd name="T9" fmla="*/ 340 h 340"/>
              <a:gd name="T10" fmla="*/ 52 w 341"/>
              <a:gd name="T11" fmla="*/ 340 h 340"/>
              <a:gd name="T12" fmla="*/ 0 w 341"/>
              <a:gd name="T13" fmla="*/ 289 h 340"/>
              <a:gd name="T14" fmla="*/ 0 w 341"/>
              <a:gd name="T15" fmla="*/ 51 h 340"/>
              <a:gd name="T16" fmla="*/ 52 w 341"/>
              <a:gd name="T17" fmla="*/ 0 h 340"/>
              <a:gd name="T18" fmla="*/ 71 w 341"/>
              <a:gd name="T19" fmla="*/ 37 h 340"/>
              <a:gd name="T20" fmla="*/ 38 w 341"/>
              <a:gd name="T21" fmla="*/ 70 h 340"/>
              <a:gd name="T22" fmla="*/ 38 w 341"/>
              <a:gd name="T23" fmla="*/ 269 h 340"/>
              <a:gd name="T24" fmla="*/ 71 w 341"/>
              <a:gd name="T25" fmla="*/ 302 h 340"/>
              <a:gd name="T26" fmla="*/ 270 w 341"/>
              <a:gd name="T27" fmla="*/ 302 h 340"/>
              <a:gd name="T28" fmla="*/ 303 w 341"/>
              <a:gd name="T29" fmla="*/ 269 h 340"/>
              <a:gd name="T30" fmla="*/ 303 w 341"/>
              <a:gd name="T31" fmla="*/ 70 h 340"/>
              <a:gd name="T32" fmla="*/ 270 w 341"/>
              <a:gd name="T33" fmla="*/ 37 h 340"/>
              <a:gd name="T34" fmla="*/ 71 w 341"/>
              <a:gd name="T35" fmla="*/ 37 h 340"/>
              <a:gd name="T36" fmla="*/ 170 w 341"/>
              <a:gd name="T37" fmla="*/ 244 h 340"/>
              <a:gd name="T38" fmla="*/ 157 w 341"/>
              <a:gd name="T39" fmla="*/ 258 h 340"/>
              <a:gd name="T40" fmla="*/ 157 w 341"/>
              <a:gd name="T41" fmla="*/ 283 h 340"/>
              <a:gd name="T42" fmla="*/ 170 w 341"/>
              <a:gd name="T43" fmla="*/ 296 h 340"/>
              <a:gd name="T44" fmla="*/ 184 w 341"/>
              <a:gd name="T45" fmla="*/ 283 h 340"/>
              <a:gd name="T46" fmla="*/ 184 w 341"/>
              <a:gd name="T47" fmla="*/ 258 h 340"/>
              <a:gd name="T48" fmla="*/ 170 w 341"/>
              <a:gd name="T49" fmla="*/ 244 h 340"/>
              <a:gd name="T50" fmla="*/ 245 w 341"/>
              <a:gd name="T51" fmla="*/ 170 h 340"/>
              <a:gd name="T52" fmla="*/ 259 w 341"/>
              <a:gd name="T53" fmla="*/ 183 h 340"/>
              <a:gd name="T54" fmla="*/ 284 w 341"/>
              <a:gd name="T55" fmla="*/ 183 h 340"/>
              <a:gd name="T56" fmla="*/ 297 w 341"/>
              <a:gd name="T57" fmla="*/ 170 h 340"/>
              <a:gd name="T58" fmla="*/ 284 w 341"/>
              <a:gd name="T59" fmla="*/ 156 h 340"/>
              <a:gd name="T60" fmla="*/ 259 w 341"/>
              <a:gd name="T61" fmla="*/ 156 h 340"/>
              <a:gd name="T62" fmla="*/ 245 w 341"/>
              <a:gd name="T63" fmla="*/ 170 h 340"/>
              <a:gd name="T64" fmla="*/ 170 w 341"/>
              <a:gd name="T65" fmla="*/ 43 h 340"/>
              <a:gd name="T66" fmla="*/ 157 w 341"/>
              <a:gd name="T67" fmla="*/ 57 h 340"/>
              <a:gd name="T68" fmla="*/ 157 w 341"/>
              <a:gd name="T69" fmla="*/ 82 h 340"/>
              <a:gd name="T70" fmla="*/ 170 w 341"/>
              <a:gd name="T71" fmla="*/ 95 h 340"/>
              <a:gd name="T72" fmla="*/ 184 w 341"/>
              <a:gd name="T73" fmla="*/ 82 h 340"/>
              <a:gd name="T74" fmla="*/ 184 w 341"/>
              <a:gd name="T75" fmla="*/ 57 h 340"/>
              <a:gd name="T76" fmla="*/ 170 w 341"/>
              <a:gd name="T77" fmla="*/ 43 h 340"/>
              <a:gd name="T78" fmla="*/ 189 w 341"/>
              <a:gd name="T79" fmla="*/ 172 h 340"/>
              <a:gd name="T80" fmla="*/ 217 w 341"/>
              <a:gd name="T81" fmla="*/ 143 h 340"/>
              <a:gd name="T82" fmla="*/ 217 w 341"/>
              <a:gd name="T83" fmla="*/ 125 h 340"/>
              <a:gd name="T84" fmla="*/ 199 w 341"/>
              <a:gd name="T85" fmla="*/ 125 h 340"/>
              <a:gd name="T86" fmla="*/ 173 w 341"/>
              <a:gd name="T87" fmla="*/ 152 h 340"/>
              <a:gd name="T88" fmla="*/ 170 w 341"/>
              <a:gd name="T89" fmla="*/ 152 h 340"/>
              <a:gd name="T90" fmla="*/ 166 w 341"/>
              <a:gd name="T91" fmla="*/ 152 h 340"/>
              <a:gd name="T92" fmla="*/ 114 w 341"/>
              <a:gd name="T93" fmla="*/ 98 h 340"/>
              <a:gd name="T94" fmla="*/ 101 w 341"/>
              <a:gd name="T95" fmla="*/ 98 h 340"/>
              <a:gd name="T96" fmla="*/ 100 w 341"/>
              <a:gd name="T97" fmla="*/ 111 h 340"/>
              <a:gd name="T98" fmla="*/ 153 w 341"/>
              <a:gd name="T99" fmla="*/ 165 h 340"/>
              <a:gd name="T100" fmla="*/ 152 w 341"/>
              <a:gd name="T101" fmla="*/ 170 h 340"/>
              <a:gd name="T102" fmla="*/ 170 w 341"/>
              <a:gd name="T103" fmla="*/ 188 h 340"/>
              <a:gd name="T104" fmla="*/ 189 w 341"/>
              <a:gd name="T105" fmla="*/ 172 h 340"/>
              <a:gd name="T106" fmla="*/ 44 w 341"/>
              <a:gd name="T107" fmla="*/ 170 h 340"/>
              <a:gd name="T108" fmla="*/ 57 w 341"/>
              <a:gd name="T109" fmla="*/ 183 h 340"/>
              <a:gd name="T110" fmla="*/ 82 w 341"/>
              <a:gd name="T111" fmla="*/ 183 h 340"/>
              <a:gd name="T112" fmla="*/ 96 w 341"/>
              <a:gd name="T113" fmla="*/ 170 h 340"/>
              <a:gd name="T114" fmla="*/ 82 w 341"/>
              <a:gd name="T115" fmla="*/ 156 h 340"/>
              <a:gd name="T116" fmla="*/ 57 w 341"/>
              <a:gd name="T117" fmla="*/ 156 h 340"/>
              <a:gd name="T118" fmla="*/ 44 w 341"/>
              <a:gd name="T119" fmla="*/ 17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1" h="340">
                <a:moveTo>
                  <a:pt x="52" y="0"/>
                </a:moveTo>
                <a:cubicBezTo>
                  <a:pt x="289" y="0"/>
                  <a:pt x="289" y="0"/>
                  <a:pt x="289" y="0"/>
                </a:cubicBezTo>
                <a:cubicBezTo>
                  <a:pt x="318" y="0"/>
                  <a:pt x="341" y="23"/>
                  <a:pt x="341" y="51"/>
                </a:cubicBezTo>
                <a:cubicBezTo>
                  <a:pt x="341" y="289"/>
                  <a:pt x="341" y="289"/>
                  <a:pt x="341" y="289"/>
                </a:cubicBezTo>
                <a:cubicBezTo>
                  <a:pt x="341" y="317"/>
                  <a:pt x="318" y="340"/>
                  <a:pt x="289" y="340"/>
                </a:cubicBezTo>
                <a:cubicBezTo>
                  <a:pt x="52" y="340"/>
                  <a:pt x="52" y="340"/>
                  <a:pt x="52" y="340"/>
                </a:cubicBezTo>
                <a:cubicBezTo>
                  <a:pt x="23" y="340"/>
                  <a:pt x="0" y="317"/>
                  <a:pt x="0" y="289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23"/>
                  <a:pt x="23" y="0"/>
                  <a:pt x="52" y="0"/>
                </a:cubicBezTo>
                <a:close/>
                <a:moveTo>
                  <a:pt x="71" y="37"/>
                </a:moveTo>
                <a:cubicBezTo>
                  <a:pt x="53" y="37"/>
                  <a:pt x="38" y="52"/>
                  <a:pt x="38" y="70"/>
                </a:cubicBezTo>
                <a:cubicBezTo>
                  <a:pt x="38" y="269"/>
                  <a:pt x="38" y="269"/>
                  <a:pt x="38" y="269"/>
                </a:cubicBezTo>
                <a:cubicBezTo>
                  <a:pt x="38" y="288"/>
                  <a:pt x="53" y="302"/>
                  <a:pt x="71" y="302"/>
                </a:cubicBezTo>
                <a:cubicBezTo>
                  <a:pt x="270" y="302"/>
                  <a:pt x="270" y="302"/>
                  <a:pt x="270" y="302"/>
                </a:cubicBezTo>
                <a:cubicBezTo>
                  <a:pt x="288" y="302"/>
                  <a:pt x="303" y="288"/>
                  <a:pt x="303" y="269"/>
                </a:cubicBezTo>
                <a:cubicBezTo>
                  <a:pt x="303" y="70"/>
                  <a:pt x="303" y="70"/>
                  <a:pt x="303" y="70"/>
                </a:cubicBezTo>
                <a:cubicBezTo>
                  <a:pt x="303" y="52"/>
                  <a:pt x="288" y="37"/>
                  <a:pt x="270" y="37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170" y="244"/>
                </a:moveTo>
                <a:cubicBezTo>
                  <a:pt x="163" y="244"/>
                  <a:pt x="157" y="251"/>
                  <a:pt x="157" y="258"/>
                </a:cubicBezTo>
                <a:cubicBezTo>
                  <a:pt x="157" y="283"/>
                  <a:pt x="157" y="283"/>
                  <a:pt x="157" y="283"/>
                </a:cubicBezTo>
                <a:cubicBezTo>
                  <a:pt x="157" y="290"/>
                  <a:pt x="163" y="296"/>
                  <a:pt x="170" y="296"/>
                </a:cubicBezTo>
                <a:cubicBezTo>
                  <a:pt x="178" y="296"/>
                  <a:pt x="184" y="290"/>
                  <a:pt x="184" y="283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4" y="251"/>
                  <a:pt x="178" y="244"/>
                  <a:pt x="170" y="244"/>
                </a:cubicBezTo>
                <a:close/>
                <a:moveTo>
                  <a:pt x="245" y="170"/>
                </a:moveTo>
                <a:cubicBezTo>
                  <a:pt x="245" y="177"/>
                  <a:pt x="251" y="183"/>
                  <a:pt x="259" y="183"/>
                </a:cubicBezTo>
                <a:cubicBezTo>
                  <a:pt x="284" y="183"/>
                  <a:pt x="284" y="183"/>
                  <a:pt x="284" y="183"/>
                </a:cubicBezTo>
                <a:cubicBezTo>
                  <a:pt x="291" y="183"/>
                  <a:pt x="297" y="177"/>
                  <a:pt x="297" y="170"/>
                </a:cubicBezTo>
                <a:cubicBezTo>
                  <a:pt x="297" y="162"/>
                  <a:pt x="291" y="156"/>
                  <a:pt x="284" y="156"/>
                </a:cubicBezTo>
                <a:cubicBezTo>
                  <a:pt x="259" y="156"/>
                  <a:pt x="259" y="156"/>
                  <a:pt x="259" y="156"/>
                </a:cubicBezTo>
                <a:cubicBezTo>
                  <a:pt x="251" y="156"/>
                  <a:pt x="245" y="162"/>
                  <a:pt x="245" y="170"/>
                </a:cubicBezTo>
                <a:close/>
                <a:moveTo>
                  <a:pt x="170" y="43"/>
                </a:moveTo>
                <a:cubicBezTo>
                  <a:pt x="163" y="43"/>
                  <a:pt x="157" y="49"/>
                  <a:pt x="157" y="57"/>
                </a:cubicBezTo>
                <a:cubicBezTo>
                  <a:pt x="157" y="82"/>
                  <a:pt x="157" y="82"/>
                  <a:pt x="157" y="82"/>
                </a:cubicBezTo>
                <a:cubicBezTo>
                  <a:pt x="157" y="89"/>
                  <a:pt x="163" y="95"/>
                  <a:pt x="170" y="95"/>
                </a:cubicBezTo>
                <a:cubicBezTo>
                  <a:pt x="178" y="95"/>
                  <a:pt x="184" y="89"/>
                  <a:pt x="184" y="82"/>
                </a:cubicBezTo>
                <a:cubicBezTo>
                  <a:pt x="184" y="57"/>
                  <a:pt x="184" y="57"/>
                  <a:pt x="184" y="57"/>
                </a:cubicBezTo>
                <a:cubicBezTo>
                  <a:pt x="184" y="49"/>
                  <a:pt x="178" y="43"/>
                  <a:pt x="170" y="43"/>
                </a:cubicBezTo>
                <a:close/>
                <a:moveTo>
                  <a:pt x="189" y="172"/>
                </a:moveTo>
                <a:cubicBezTo>
                  <a:pt x="217" y="143"/>
                  <a:pt x="217" y="143"/>
                  <a:pt x="217" y="143"/>
                </a:cubicBezTo>
                <a:cubicBezTo>
                  <a:pt x="222" y="138"/>
                  <a:pt x="222" y="130"/>
                  <a:pt x="217" y="125"/>
                </a:cubicBezTo>
                <a:cubicBezTo>
                  <a:pt x="212" y="120"/>
                  <a:pt x="204" y="120"/>
                  <a:pt x="199" y="125"/>
                </a:cubicBezTo>
                <a:cubicBezTo>
                  <a:pt x="173" y="152"/>
                  <a:pt x="173" y="152"/>
                  <a:pt x="173" y="152"/>
                </a:cubicBezTo>
                <a:cubicBezTo>
                  <a:pt x="172" y="152"/>
                  <a:pt x="171" y="152"/>
                  <a:pt x="170" y="152"/>
                </a:cubicBezTo>
                <a:cubicBezTo>
                  <a:pt x="169" y="152"/>
                  <a:pt x="168" y="152"/>
                  <a:pt x="166" y="152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10" y="94"/>
                  <a:pt x="104" y="94"/>
                  <a:pt x="101" y="98"/>
                </a:cubicBezTo>
                <a:cubicBezTo>
                  <a:pt x="97" y="101"/>
                  <a:pt x="97" y="107"/>
                  <a:pt x="100" y="111"/>
                </a:cubicBezTo>
                <a:cubicBezTo>
                  <a:pt x="153" y="165"/>
                  <a:pt x="153" y="165"/>
                  <a:pt x="153" y="165"/>
                </a:cubicBezTo>
                <a:cubicBezTo>
                  <a:pt x="152" y="167"/>
                  <a:pt x="152" y="168"/>
                  <a:pt x="152" y="170"/>
                </a:cubicBezTo>
                <a:cubicBezTo>
                  <a:pt x="152" y="180"/>
                  <a:pt x="160" y="188"/>
                  <a:pt x="170" y="188"/>
                </a:cubicBezTo>
                <a:cubicBezTo>
                  <a:pt x="180" y="188"/>
                  <a:pt x="188" y="181"/>
                  <a:pt x="189" y="172"/>
                </a:cubicBezTo>
                <a:close/>
                <a:moveTo>
                  <a:pt x="44" y="170"/>
                </a:moveTo>
                <a:cubicBezTo>
                  <a:pt x="44" y="177"/>
                  <a:pt x="50" y="183"/>
                  <a:pt x="57" y="183"/>
                </a:cubicBezTo>
                <a:cubicBezTo>
                  <a:pt x="82" y="183"/>
                  <a:pt x="82" y="183"/>
                  <a:pt x="82" y="183"/>
                </a:cubicBezTo>
                <a:cubicBezTo>
                  <a:pt x="90" y="183"/>
                  <a:pt x="96" y="177"/>
                  <a:pt x="96" y="170"/>
                </a:cubicBezTo>
                <a:cubicBezTo>
                  <a:pt x="96" y="162"/>
                  <a:pt x="90" y="156"/>
                  <a:pt x="82" y="156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0" y="156"/>
                  <a:pt x="44" y="162"/>
                  <a:pt x="44" y="1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97579" y="5043308"/>
            <a:ext cx="800219" cy="338554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3A5063"/>
                  </a:solidFill>
                </a:uFill>
                <a:cs typeface="+mn-ea"/>
                <a:sym typeface="+mn-lt"/>
              </a:rPr>
              <a:t>方法四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4329030" y="3298819"/>
            <a:ext cx="746911" cy="516038"/>
            <a:chOff x="4148811" y="3017711"/>
            <a:chExt cx="818428" cy="565449"/>
          </a:xfrm>
        </p:grpSpPr>
        <p:sp>
          <p:nvSpPr>
            <p:cNvPr id="27" name="Oval 13"/>
            <p:cNvSpPr>
              <a:spLocks noChangeArrowheads="1"/>
            </p:cNvSpPr>
            <p:nvPr/>
          </p:nvSpPr>
          <p:spPr bwMode="auto">
            <a:xfrm>
              <a:off x="4279333" y="3017711"/>
              <a:ext cx="563949" cy="5654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48811" y="3085731"/>
              <a:ext cx="818428" cy="4384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875784" y="3680043"/>
            <a:ext cx="746911" cy="514669"/>
            <a:chOff x="6939419" y="3435437"/>
            <a:chExt cx="818428" cy="563949"/>
          </a:xfrm>
        </p:grpSpPr>
        <p:sp>
          <p:nvSpPr>
            <p:cNvPr id="30" name="Oval 14"/>
            <p:cNvSpPr>
              <a:spLocks noChangeArrowheads="1"/>
            </p:cNvSpPr>
            <p:nvPr/>
          </p:nvSpPr>
          <p:spPr bwMode="auto">
            <a:xfrm>
              <a:off x="7061833" y="3435437"/>
              <a:ext cx="563949" cy="5639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939419" y="3500096"/>
              <a:ext cx="818428" cy="4384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137426" y="5108737"/>
            <a:ext cx="746911" cy="514669"/>
            <a:chOff x="5034612" y="5000927"/>
            <a:chExt cx="818428" cy="563949"/>
          </a:xfrm>
        </p:grpSpPr>
        <p:sp>
          <p:nvSpPr>
            <p:cNvPr id="33" name="Oval 15"/>
            <p:cNvSpPr>
              <a:spLocks noChangeArrowheads="1"/>
            </p:cNvSpPr>
            <p:nvPr/>
          </p:nvSpPr>
          <p:spPr bwMode="auto">
            <a:xfrm>
              <a:off x="5157178" y="5000927"/>
              <a:ext cx="563949" cy="5639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034612" y="5057292"/>
              <a:ext cx="818428" cy="4384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54162" y="5576065"/>
            <a:ext cx="746911" cy="514669"/>
            <a:chOff x="7244451" y="5513002"/>
            <a:chExt cx="818428" cy="563949"/>
          </a:xfrm>
        </p:grpSpPr>
        <p:sp>
          <p:nvSpPr>
            <p:cNvPr id="36" name="Oval 16"/>
            <p:cNvSpPr>
              <a:spLocks noChangeArrowheads="1"/>
            </p:cNvSpPr>
            <p:nvPr/>
          </p:nvSpPr>
          <p:spPr bwMode="auto">
            <a:xfrm>
              <a:off x="7358525" y="5513002"/>
              <a:ext cx="562449" cy="5639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244451" y="5579698"/>
              <a:ext cx="818428" cy="4384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57017" y="2181393"/>
            <a:ext cx="2349067" cy="1132618"/>
            <a:chOff x="1759686" y="2349127"/>
            <a:chExt cx="2349066" cy="1132618"/>
          </a:xfrm>
        </p:grpSpPr>
        <p:sp>
          <p:nvSpPr>
            <p:cNvPr id="40" name="文本框 39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759686" y="2687681"/>
              <a:ext cx="2349066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413479" y="4745752"/>
            <a:ext cx="2349067" cy="1132618"/>
            <a:chOff x="1759686" y="2349127"/>
            <a:chExt cx="2349066" cy="1132618"/>
          </a:xfrm>
        </p:grpSpPr>
        <p:sp>
          <p:nvSpPr>
            <p:cNvPr id="43" name="文本框 42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759686" y="2687681"/>
              <a:ext cx="2349066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655005" y="2181393"/>
            <a:ext cx="2349067" cy="1132618"/>
            <a:chOff x="1759686" y="2349127"/>
            <a:chExt cx="2349066" cy="1132618"/>
          </a:xfrm>
        </p:grpSpPr>
        <p:sp>
          <p:nvSpPr>
            <p:cNvPr id="46" name="文本框 45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759686" y="2687681"/>
              <a:ext cx="2349066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984885" y="4745752"/>
            <a:ext cx="2349067" cy="1132618"/>
            <a:chOff x="1759686" y="2349127"/>
            <a:chExt cx="2349066" cy="1132618"/>
          </a:xfrm>
        </p:grpSpPr>
        <p:sp>
          <p:nvSpPr>
            <p:cNvPr id="49" name="文本框 48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759686" y="2687681"/>
              <a:ext cx="2349066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3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8" grpId="0"/>
      <p:bldP spid="13" grpId="0"/>
      <p:bldP spid="18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1111486-BFAA-453E-A172-3B94A11A9A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063F4B-1A04-41D7-8235-11CE40EF7720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CC778B-CE11-432F-84BF-B95F5390A789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3ED913-397B-48BD-A662-2140F33945E3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8AB9C77-A36B-49C6-A9D5-C092EFE17372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C614CDFE-782D-48F4-A1C6-345EBC8D88FF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2B1DDA0-211E-4B73-BEE2-CD9FD05DD4CD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 rot="2700000">
            <a:off x="1475873" y="2914188"/>
            <a:ext cx="2187497" cy="2187499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36" name="椭圆 2"/>
          <p:cNvSpPr/>
          <p:nvPr/>
        </p:nvSpPr>
        <p:spPr>
          <a:xfrm>
            <a:off x="2229545" y="3119401"/>
            <a:ext cx="680147" cy="628106"/>
          </a:xfrm>
          <a:custGeom>
            <a:avLst/>
            <a:gdLst>
              <a:gd name="connsiteX0" fmla="*/ 186302 w 608697"/>
              <a:gd name="connsiteY0" fmla="*/ 63862 h 562124"/>
              <a:gd name="connsiteX1" fmla="*/ 204357 w 608697"/>
              <a:gd name="connsiteY1" fmla="*/ 81889 h 562124"/>
              <a:gd name="connsiteX2" fmla="*/ 186302 w 608697"/>
              <a:gd name="connsiteY2" fmla="*/ 99991 h 562124"/>
              <a:gd name="connsiteX3" fmla="*/ 99759 w 608697"/>
              <a:gd name="connsiteY3" fmla="*/ 186326 h 562124"/>
              <a:gd name="connsiteX4" fmla="*/ 81705 w 608697"/>
              <a:gd name="connsiteY4" fmla="*/ 204428 h 562124"/>
              <a:gd name="connsiteX5" fmla="*/ 63650 w 608697"/>
              <a:gd name="connsiteY5" fmla="*/ 186326 h 562124"/>
              <a:gd name="connsiteX6" fmla="*/ 186302 w 608697"/>
              <a:gd name="connsiteY6" fmla="*/ 63862 h 562124"/>
              <a:gd name="connsiteX7" fmla="*/ 175448 w 608697"/>
              <a:gd name="connsiteY7" fmla="*/ 36129 h 562124"/>
              <a:gd name="connsiteX8" fmla="*/ 36179 w 608697"/>
              <a:gd name="connsiteY8" fmla="*/ 175282 h 562124"/>
              <a:gd name="connsiteX9" fmla="*/ 276226 w 608697"/>
              <a:gd name="connsiteY9" fmla="*/ 490611 h 562124"/>
              <a:gd name="connsiteX10" fmla="*/ 276972 w 608697"/>
              <a:gd name="connsiteY10" fmla="*/ 491356 h 562124"/>
              <a:gd name="connsiteX11" fmla="*/ 304349 w 608697"/>
              <a:gd name="connsiteY11" fmla="*/ 518546 h 562124"/>
              <a:gd name="connsiteX12" fmla="*/ 331725 w 608697"/>
              <a:gd name="connsiteY12" fmla="*/ 491356 h 562124"/>
              <a:gd name="connsiteX13" fmla="*/ 332471 w 608697"/>
              <a:gd name="connsiteY13" fmla="*/ 490611 h 562124"/>
              <a:gd name="connsiteX14" fmla="*/ 572518 w 608697"/>
              <a:gd name="connsiteY14" fmla="*/ 175282 h 562124"/>
              <a:gd name="connsiteX15" fmla="*/ 433249 w 608697"/>
              <a:gd name="connsiteY15" fmla="*/ 36129 h 562124"/>
              <a:gd name="connsiteX16" fmla="*/ 318149 w 608697"/>
              <a:gd name="connsiteY16" fmla="*/ 89764 h 562124"/>
              <a:gd name="connsiteX17" fmla="*/ 304349 w 608697"/>
              <a:gd name="connsiteY17" fmla="*/ 96170 h 562124"/>
              <a:gd name="connsiteX18" fmla="*/ 290548 w 608697"/>
              <a:gd name="connsiteY18" fmla="*/ 89764 h 562124"/>
              <a:gd name="connsiteX19" fmla="*/ 175448 w 608697"/>
              <a:gd name="connsiteY19" fmla="*/ 36129 h 562124"/>
              <a:gd name="connsiteX20" fmla="*/ 175448 w 608697"/>
              <a:gd name="connsiteY20" fmla="*/ 0 h 562124"/>
              <a:gd name="connsiteX21" fmla="*/ 304349 w 608697"/>
              <a:gd name="connsiteY21" fmla="*/ 51847 h 562124"/>
              <a:gd name="connsiteX22" fmla="*/ 433249 w 608697"/>
              <a:gd name="connsiteY22" fmla="*/ 0 h 562124"/>
              <a:gd name="connsiteX23" fmla="*/ 608697 w 608697"/>
              <a:gd name="connsiteY23" fmla="*/ 175282 h 562124"/>
              <a:gd name="connsiteX24" fmla="*/ 537309 w 608697"/>
              <a:gd name="connsiteY24" fmla="*/ 342593 h 562124"/>
              <a:gd name="connsiteX25" fmla="*/ 356864 w 608697"/>
              <a:gd name="connsiteY25" fmla="*/ 517354 h 562124"/>
              <a:gd name="connsiteX26" fmla="*/ 317104 w 608697"/>
              <a:gd name="connsiteY26" fmla="*/ 556835 h 562124"/>
              <a:gd name="connsiteX27" fmla="*/ 304349 w 608697"/>
              <a:gd name="connsiteY27" fmla="*/ 562124 h 562124"/>
              <a:gd name="connsiteX28" fmla="*/ 291593 w 608697"/>
              <a:gd name="connsiteY28" fmla="*/ 556835 h 562124"/>
              <a:gd name="connsiteX29" fmla="*/ 251834 w 608697"/>
              <a:gd name="connsiteY29" fmla="*/ 517354 h 562124"/>
              <a:gd name="connsiteX30" fmla="*/ 71388 w 608697"/>
              <a:gd name="connsiteY30" fmla="*/ 342593 h 562124"/>
              <a:gd name="connsiteX31" fmla="*/ 0 w 608697"/>
              <a:gd name="connsiteY31" fmla="*/ 175282 h 562124"/>
              <a:gd name="connsiteX32" fmla="*/ 175448 w 608697"/>
              <a:gd name="connsiteY32" fmla="*/ 0 h 5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8697" h="562124">
                <a:moveTo>
                  <a:pt x="186302" y="63862"/>
                </a:moveTo>
                <a:cubicBezTo>
                  <a:pt x="196225" y="63862"/>
                  <a:pt x="204357" y="71907"/>
                  <a:pt x="204357" y="81889"/>
                </a:cubicBezTo>
                <a:cubicBezTo>
                  <a:pt x="204357" y="91871"/>
                  <a:pt x="196300" y="99991"/>
                  <a:pt x="186302" y="99991"/>
                </a:cubicBezTo>
                <a:cubicBezTo>
                  <a:pt x="137808" y="99991"/>
                  <a:pt x="99759" y="137907"/>
                  <a:pt x="99759" y="186326"/>
                </a:cubicBezTo>
                <a:cubicBezTo>
                  <a:pt x="99759" y="196308"/>
                  <a:pt x="91702" y="204428"/>
                  <a:pt x="81705" y="204428"/>
                </a:cubicBezTo>
                <a:cubicBezTo>
                  <a:pt x="71708" y="204428"/>
                  <a:pt x="63650" y="196308"/>
                  <a:pt x="63650" y="186326"/>
                </a:cubicBezTo>
                <a:cubicBezTo>
                  <a:pt x="63650" y="117645"/>
                  <a:pt x="117516" y="63862"/>
                  <a:pt x="186302" y="63862"/>
                </a:cubicBezTo>
                <a:close/>
                <a:moveTo>
                  <a:pt x="175448" y="36129"/>
                </a:moveTo>
                <a:cubicBezTo>
                  <a:pt x="97347" y="36129"/>
                  <a:pt x="36179" y="97213"/>
                  <a:pt x="36179" y="175282"/>
                </a:cubicBezTo>
                <a:cubicBezTo>
                  <a:pt x="36179" y="273687"/>
                  <a:pt x="122933" y="355182"/>
                  <a:pt x="276226" y="490611"/>
                </a:cubicBezTo>
                <a:cubicBezTo>
                  <a:pt x="276450" y="490834"/>
                  <a:pt x="276748" y="491132"/>
                  <a:pt x="276972" y="491356"/>
                </a:cubicBezTo>
                <a:lnTo>
                  <a:pt x="304349" y="518546"/>
                </a:lnTo>
                <a:lnTo>
                  <a:pt x="331725" y="491356"/>
                </a:lnTo>
                <a:cubicBezTo>
                  <a:pt x="331949" y="491132"/>
                  <a:pt x="332247" y="490834"/>
                  <a:pt x="332471" y="490611"/>
                </a:cubicBezTo>
                <a:cubicBezTo>
                  <a:pt x="485764" y="355182"/>
                  <a:pt x="572518" y="273762"/>
                  <a:pt x="572518" y="175282"/>
                </a:cubicBezTo>
                <a:cubicBezTo>
                  <a:pt x="572518" y="97213"/>
                  <a:pt x="511350" y="36129"/>
                  <a:pt x="433249" y="36129"/>
                </a:cubicBezTo>
                <a:cubicBezTo>
                  <a:pt x="390282" y="36129"/>
                  <a:pt x="346196" y="56689"/>
                  <a:pt x="318149" y="89764"/>
                </a:cubicBezTo>
                <a:cubicBezTo>
                  <a:pt x="314717" y="93861"/>
                  <a:pt x="309645" y="96170"/>
                  <a:pt x="304349" y="96170"/>
                </a:cubicBezTo>
                <a:cubicBezTo>
                  <a:pt x="299052" y="96170"/>
                  <a:pt x="293980" y="93861"/>
                  <a:pt x="290548" y="89764"/>
                </a:cubicBezTo>
                <a:cubicBezTo>
                  <a:pt x="262501" y="56689"/>
                  <a:pt x="218415" y="36129"/>
                  <a:pt x="175448" y="36129"/>
                </a:cubicBezTo>
                <a:close/>
                <a:moveTo>
                  <a:pt x="175448" y="0"/>
                </a:moveTo>
                <a:cubicBezTo>
                  <a:pt x="222891" y="0"/>
                  <a:pt x="269736" y="19145"/>
                  <a:pt x="304349" y="51847"/>
                </a:cubicBezTo>
                <a:cubicBezTo>
                  <a:pt x="338961" y="19145"/>
                  <a:pt x="385807" y="0"/>
                  <a:pt x="433249" y="0"/>
                </a:cubicBezTo>
                <a:cubicBezTo>
                  <a:pt x="531640" y="0"/>
                  <a:pt x="608697" y="77026"/>
                  <a:pt x="608697" y="175282"/>
                </a:cubicBezTo>
                <a:cubicBezTo>
                  <a:pt x="608697" y="230258"/>
                  <a:pt x="586020" y="283446"/>
                  <a:pt x="537309" y="342593"/>
                </a:cubicBezTo>
                <a:cubicBezTo>
                  <a:pt x="494865" y="394291"/>
                  <a:pt x="435711" y="447628"/>
                  <a:pt x="356864" y="517354"/>
                </a:cubicBezTo>
                <a:lnTo>
                  <a:pt x="317104" y="556835"/>
                </a:lnTo>
                <a:cubicBezTo>
                  <a:pt x="313598" y="560336"/>
                  <a:pt x="308973" y="562124"/>
                  <a:pt x="304349" y="562124"/>
                </a:cubicBezTo>
                <a:cubicBezTo>
                  <a:pt x="299724" y="562124"/>
                  <a:pt x="295099" y="560336"/>
                  <a:pt x="291593" y="556835"/>
                </a:cubicBezTo>
                <a:lnTo>
                  <a:pt x="251834" y="517354"/>
                </a:lnTo>
                <a:cubicBezTo>
                  <a:pt x="172986" y="447628"/>
                  <a:pt x="113832" y="394291"/>
                  <a:pt x="71388" y="342593"/>
                </a:cubicBezTo>
                <a:cubicBezTo>
                  <a:pt x="22677" y="283446"/>
                  <a:pt x="0" y="230258"/>
                  <a:pt x="0" y="175282"/>
                </a:cubicBezTo>
                <a:cubicBezTo>
                  <a:pt x="0" y="77026"/>
                  <a:pt x="77057" y="0"/>
                  <a:pt x="17544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6660" y="3948252"/>
            <a:ext cx="2945920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95499" y="4368382"/>
            <a:ext cx="1948243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user can demonstrate on a projector or computer</a:t>
            </a:r>
          </a:p>
        </p:txBody>
      </p:sp>
      <p:sp>
        <p:nvSpPr>
          <p:cNvPr id="8" name="矩形 7"/>
          <p:cNvSpPr/>
          <p:nvPr/>
        </p:nvSpPr>
        <p:spPr>
          <a:xfrm rot="2700000">
            <a:off x="5002253" y="2914188"/>
            <a:ext cx="2187497" cy="2187499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37" name="椭圆 8"/>
          <p:cNvSpPr/>
          <p:nvPr/>
        </p:nvSpPr>
        <p:spPr>
          <a:xfrm>
            <a:off x="5761133" y="3093381"/>
            <a:ext cx="669735" cy="680146"/>
          </a:xfrm>
          <a:custGeom>
            <a:avLst/>
            <a:gdLst>
              <a:gd name="connsiteX0" fmla="*/ 87620 w 596114"/>
              <a:gd name="connsiteY0" fmla="*/ 437153 h 605381"/>
              <a:gd name="connsiteX1" fmla="*/ 147471 w 596114"/>
              <a:gd name="connsiteY1" fmla="*/ 437153 h 605381"/>
              <a:gd name="connsiteX2" fmla="*/ 155808 w 596114"/>
              <a:gd name="connsiteY2" fmla="*/ 476105 h 605381"/>
              <a:gd name="connsiteX3" fmla="*/ 87620 w 596114"/>
              <a:gd name="connsiteY3" fmla="*/ 476105 h 605381"/>
              <a:gd name="connsiteX4" fmla="*/ 68166 w 596114"/>
              <a:gd name="connsiteY4" fmla="*/ 456679 h 605381"/>
              <a:gd name="connsiteX5" fmla="*/ 87620 w 596114"/>
              <a:gd name="connsiteY5" fmla="*/ 437153 h 605381"/>
              <a:gd name="connsiteX6" fmla="*/ 241113 w 596114"/>
              <a:gd name="connsiteY6" fmla="*/ 372802 h 605381"/>
              <a:gd name="connsiteX7" fmla="*/ 230888 w 596114"/>
              <a:gd name="connsiteY7" fmla="*/ 419692 h 605381"/>
              <a:gd name="connsiteX8" fmla="*/ 277846 w 596114"/>
              <a:gd name="connsiteY8" fmla="*/ 409481 h 605381"/>
              <a:gd name="connsiteX9" fmla="*/ 87625 w 596114"/>
              <a:gd name="connsiteY9" fmla="*/ 339420 h 605381"/>
              <a:gd name="connsiteX10" fmla="*/ 168439 w 596114"/>
              <a:gd name="connsiteY10" fmla="*/ 339420 h 605381"/>
              <a:gd name="connsiteX11" fmla="*/ 160000 w 596114"/>
              <a:gd name="connsiteY11" fmla="*/ 378372 h 605381"/>
              <a:gd name="connsiteX12" fmla="*/ 87625 w 596114"/>
              <a:gd name="connsiteY12" fmla="*/ 378372 h 605381"/>
              <a:gd name="connsiteX13" fmla="*/ 68166 w 596114"/>
              <a:gd name="connsiteY13" fmla="*/ 358946 h 605381"/>
              <a:gd name="connsiteX14" fmla="*/ 87625 w 596114"/>
              <a:gd name="connsiteY14" fmla="*/ 339420 h 605381"/>
              <a:gd name="connsiteX15" fmla="*/ 87622 w 596114"/>
              <a:gd name="connsiteY15" fmla="*/ 241687 h 605381"/>
              <a:gd name="connsiteX16" fmla="*/ 239005 w 596114"/>
              <a:gd name="connsiteY16" fmla="*/ 241687 h 605381"/>
              <a:gd name="connsiteX17" fmla="*/ 199993 w 596114"/>
              <a:gd name="connsiteY17" fmla="*/ 280639 h 605381"/>
              <a:gd name="connsiteX18" fmla="*/ 87622 w 596114"/>
              <a:gd name="connsiteY18" fmla="*/ 280639 h 605381"/>
              <a:gd name="connsiteX19" fmla="*/ 68166 w 596114"/>
              <a:gd name="connsiteY19" fmla="*/ 261213 h 605381"/>
              <a:gd name="connsiteX20" fmla="*/ 87622 w 596114"/>
              <a:gd name="connsiteY20" fmla="*/ 241687 h 605381"/>
              <a:gd name="connsiteX21" fmla="*/ 87627 w 596114"/>
              <a:gd name="connsiteY21" fmla="*/ 143954 h 605381"/>
              <a:gd name="connsiteX22" fmla="*/ 336949 w 596114"/>
              <a:gd name="connsiteY22" fmla="*/ 143954 h 605381"/>
              <a:gd name="connsiteX23" fmla="*/ 297927 w 596114"/>
              <a:gd name="connsiteY23" fmla="*/ 182906 h 605381"/>
              <a:gd name="connsiteX24" fmla="*/ 87627 w 596114"/>
              <a:gd name="connsiteY24" fmla="*/ 182906 h 605381"/>
              <a:gd name="connsiteX25" fmla="*/ 68166 w 596114"/>
              <a:gd name="connsiteY25" fmla="*/ 163480 h 605381"/>
              <a:gd name="connsiteX26" fmla="*/ 87627 w 596114"/>
              <a:gd name="connsiteY26" fmla="*/ 143954 h 605381"/>
              <a:gd name="connsiteX27" fmla="*/ 515787 w 596114"/>
              <a:gd name="connsiteY27" fmla="*/ 93955 h 605381"/>
              <a:gd name="connsiteX28" fmla="*/ 484936 w 596114"/>
              <a:gd name="connsiteY28" fmla="*/ 106334 h 605381"/>
              <a:gd name="connsiteX29" fmla="*/ 257196 w 596114"/>
              <a:gd name="connsiteY29" fmla="*/ 333744 h 605381"/>
              <a:gd name="connsiteX30" fmla="*/ 316961 w 596114"/>
              <a:gd name="connsiteY30" fmla="*/ 393422 h 605381"/>
              <a:gd name="connsiteX31" fmla="*/ 544701 w 596114"/>
              <a:gd name="connsiteY31" fmla="*/ 166012 h 605381"/>
              <a:gd name="connsiteX32" fmla="*/ 546190 w 596114"/>
              <a:gd name="connsiteY32" fmla="*/ 107821 h 605381"/>
              <a:gd name="connsiteX33" fmla="*/ 515787 w 596114"/>
              <a:gd name="connsiteY33" fmla="*/ 93955 h 605381"/>
              <a:gd name="connsiteX34" fmla="*/ 515178 w 596114"/>
              <a:gd name="connsiteY34" fmla="*/ 54984 h 605381"/>
              <a:gd name="connsiteX35" fmla="*/ 573094 w 596114"/>
              <a:gd name="connsiteY35" fmla="*/ 79668 h 605381"/>
              <a:gd name="connsiteX36" fmla="*/ 572300 w 596114"/>
              <a:gd name="connsiteY36" fmla="*/ 193571 h 605381"/>
              <a:gd name="connsiteX37" fmla="*/ 330760 w 596114"/>
              <a:gd name="connsiteY37" fmla="*/ 434760 h 605381"/>
              <a:gd name="connsiteX38" fmla="*/ 321031 w 596114"/>
              <a:gd name="connsiteY38" fmla="*/ 440014 h 605381"/>
              <a:gd name="connsiteX39" fmla="*/ 209543 w 596114"/>
              <a:gd name="connsiteY39" fmla="*/ 464202 h 605381"/>
              <a:gd name="connsiteX40" fmla="*/ 191674 w 596114"/>
              <a:gd name="connsiteY40" fmla="*/ 458849 h 605381"/>
              <a:gd name="connsiteX41" fmla="*/ 186412 w 596114"/>
              <a:gd name="connsiteY41" fmla="*/ 441005 h 605381"/>
              <a:gd name="connsiteX42" fmla="*/ 210536 w 596114"/>
              <a:gd name="connsiteY42" fmla="*/ 329680 h 605381"/>
              <a:gd name="connsiteX43" fmla="*/ 215798 w 596114"/>
              <a:gd name="connsiteY43" fmla="*/ 319965 h 605381"/>
              <a:gd name="connsiteX44" fmla="*/ 457338 w 596114"/>
              <a:gd name="connsiteY44" fmla="*/ 78776 h 605381"/>
              <a:gd name="connsiteX45" fmla="*/ 515178 w 596114"/>
              <a:gd name="connsiteY45" fmla="*/ 54984 h 605381"/>
              <a:gd name="connsiteX46" fmla="*/ 42688 w 596114"/>
              <a:gd name="connsiteY46" fmla="*/ 0 h 605381"/>
              <a:gd name="connsiteX47" fmla="*/ 398388 w 596114"/>
              <a:gd name="connsiteY47" fmla="*/ 0 h 605381"/>
              <a:gd name="connsiteX48" fmla="*/ 441076 w 596114"/>
              <a:gd name="connsiteY48" fmla="*/ 41337 h 605381"/>
              <a:gd name="connsiteX49" fmla="*/ 402160 w 596114"/>
              <a:gd name="connsiteY49" fmla="*/ 78907 h 605381"/>
              <a:gd name="connsiteX50" fmla="*/ 402160 w 596114"/>
              <a:gd name="connsiteY50" fmla="*/ 42625 h 605381"/>
              <a:gd name="connsiteX51" fmla="*/ 398388 w 596114"/>
              <a:gd name="connsiteY51" fmla="*/ 38958 h 605381"/>
              <a:gd name="connsiteX52" fmla="*/ 42688 w 596114"/>
              <a:gd name="connsiteY52" fmla="*/ 38958 h 605381"/>
              <a:gd name="connsiteX53" fmla="*/ 39015 w 596114"/>
              <a:gd name="connsiteY53" fmla="*/ 42625 h 605381"/>
              <a:gd name="connsiteX54" fmla="*/ 39015 w 596114"/>
              <a:gd name="connsiteY54" fmla="*/ 562656 h 605381"/>
              <a:gd name="connsiteX55" fmla="*/ 42688 w 596114"/>
              <a:gd name="connsiteY55" fmla="*/ 566423 h 605381"/>
              <a:gd name="connsiteX56" fmla="*/ 398388 w 596114"/>
              <a:gd name="connsiteY56" fmla="*/ 566423 h 605381"/>
              <a:gd name="connsiteX57" fmla="*/ 402160 w 596114"/>
              <a:gd name="connsiteY57" fmla="*/ 562656 h 605381"/>
              <a:gd name="connsiteX58" fmla="*/ 402160 w 596114"/>
              <a:gd name="connsiteY58" fmla="*/ 418622 h 605381"/>
              <a:gd name="connsiteX59" fmla="*/ 441175 w 596114"/>
              <a:gd name="connsiteY59" fmla="*/ 379664 h 605381"/>
              <a:gd name="connsiteX60" fmla="*/ 441175 w 596114"/>
              <a:gd name="connsiteY60" fmla="*/ 562656 h 605381"/>
              <a:gd name="connsiteX61" fmla="*/ 398388 w 596114"/>
              <a:gd name="connsiteY61" fmla="*/ 605381 h 605381"/>
              <a:gd name="connsiteX62" fmla="*/ 42688 w 596114"/>
              <a:gd name="connsiteY62" fmla="*/ 605381 h 605381"/>
              <a:gd name="connsiteX63" fmla="*/ 0 w 596114"/>
              <a:gd name="connsiteY63" fmla="*/ 562656 h 605381"/>
              <a:gd name="connsiteX64" fmla="*/ 0 w 596114"/>
              <a:gd name="connsiteY64" fmla="*/ 42625 h 605381"/>
              <a:gd name="connsiteX65" fmla="*/ 42688 w 596114"/>
              <a:gd name="connsiteY65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96114" h="605381">
                <a:moveTo>
                  <a:pt x="87620" y="437153"/>
                </a:moveTo>
                <a:lnTo>
                  <a:pt x="147471" y="437153"/>
                </a:lnTo>
                <a:cubicBezTo>
                  <a:pt x="145585" y="450930"/>
                  <a:pt x="148562" y="464608"/>
                  <a:pt x="155808" y="476105"/>
                </a:cubicBezTo>
                <a:lnTo>
                  <a:pt x="87620" y="476105"/>
                </a:lnTo>
                <a:cubicBezTo>
                  <a:pt x="76900" y="476105"/>
                  <a:pt x="68166" y="467383"/>
                  <a:pt x="68166" y="456679"/>
                </a:cubicBezTo>
                <a:cubicBezTo>
                  <a:pt x="68166" y="445875"/>
                  <a:pt x="76900" y="437153"/>
                  <a:pt x="87620" y="437153"/>
                </a:cubicBezTo>
                <a:close/>
                <a:moveTo>
                  <a:pt x="241113" y="372802"/>
                </a:moveTo>
                <a:lnTo>
                  <a:pt x="230888" y="419692"/>
                </a:lnTo>
                <a:lnTo>
                  <a:pt x="277846" y="409481"/>
                </a:lnTo>
                <a:close/>
                <a:moveTo>
                  <a:pt x="87625" y="339420"/>
                </a:moveTo>
                <a:lnTo>
                  <a:pt x="168439" y="339420"/>
                </a:lnTo>
                <a:lnTo>
                  <a:pt x="160000" y="378372"/>
                </a:lnTo>
                <a:lnTo>
                  <a:pt x="87625" y="378372"/>
                </a:lnTo>
                <a:cubicBezTo>
                  <a:pt x="76903" y="378372"/>
                  <a:pt x="68166" y="369650"/>
                  <a:pt x="68166" y="358946"/>
                </a:cubicBezTo>
                <a:cubicBezTo>
                  <a:pt x="68166" y="348142"/>
                  <a:pt x="76903" y="339420"/>
                  <a:pt x="87625" y="339420"/>
                </a:cubicBezTo>
                <a:close/>
                <a:moveTo>
                  <a:pt x="87622" y="241687"/>
                </a:moveTo>
                <a:lnTo>
                  <a:pt x="239005" y="241687"/>
                </a:lnTo>
                <a:lnTo>
                  <a:pt x="199993" y="280639"/>
                </a:lnTo>
                <a:lnTo>
                  <a:pt x="87622" y="280639"/>
                </a:lnTo>
                <a:cubicBezTo>
                  <a:pt x="76902" y="280639"/>
                  <a:pt x="68166" y="271917"/>
                  <a:pt x="68166" y="261213"/>
                </a:cubicBezTo>
                <a:cubicBezTo>
                  <a:pt x="68166" y="250409"/>
                  <a:pt x="76902" y="241687"/>
                  <a:pt x="87622" y="241687"/>
                </a:cubicBezTo>
                <a:close/>
                <a:moveTo>
                  <a:pt x="87627" y="143954"/>
                </a:moveTo>
                <a:lnTo>
                  <a:pt x="336949" y="143954"/>
                </a:lnTo>
                <a:lnTo>
                  <a:pt x="297927" y="182906"/>
                </a:lnTo>
                <a:lnTo>
                  <a:pt x="87627" y="182906"/>
                </a:lnTo>
                <a:cubicBezTo>
                  <a:pt x="76904" y="182906"/>
                  <a:pt x="68166" y="174184"/>
                  <a:pt x="68166" y="163480"/>
                </a:cubicBezTo>
                <a:cubicBezTo>
                  <a:pt x="68166" y="152676"/>
                  <a:pt x="76904" y="143954"/>
                  <a:pt x="87627" y="143954"/>
                </a:cubicBezTo>
                <a:close/>
                <a:moveTo>
                  <a:pt x="515787" y="93955"/>
                </a:moveTo>
                <a:cubicBezTo>
                  <a:pt x="504643" y="93695"/>
                  <a:pt x="493425" y="97809"/>
                  <a:pt x="484936" y="106334"/>
                </a:cubicBezTo>
                <a:lnTo>
                  <a:pt x="257196" y="333744"/>
                </a:lnTo>
                <a:lnTo>
                  <a:pt x="316961" y="393422"/>
                </a:lnTo>
                <a:lnTo>
                  <a:pt x="544701" y="166012"/>
                </a:lnTo>
                <a:cubicBezTo>
                  <a:pt x="560784" y="149953"/>
                  <a:pt x="561082" y="124376"/>
                  <a:pt x="546190" y="107821"/>
                </a:cubicBezTo>
                <a:cubicBezTo>
                  <a:pt x="538000" y="98850"/>
                  <a:pt x="526930" y="94215"/>
                  <a:pt x="515787" y="93955"/>
                </a:cubicBezTo>
                <a:close/>
                <a:moveTo>
                  <a:pt x="515178" y="54984"/>
                </a:moveTo>
                <a:cubicBezTo>
                  <a:pt x="536138" y="55083"/>
                  <a:pt x="557110" y="63262"/>
                  <a:pt x="573094" y="79668"/>
                </a:cubicBezTo>
                <a:cubicBezTo>
                  <a:pt x="603870" y="111291"/>
                  <a:pt x="603969" y="161948"/>
                  <a:pt x="572300" y="193571"/>
                </a:cubicBezTo>
                <a:lnTo>
                  <a:pt x="330760" y="434760"/>
                </a:lnTo>
                <a:cubicBezTo>
                  <a:pt x="328179" y="437337"/>
                  <a:pt x="324704" y="439221"/>
                  <a:pt x="321031" y="440014"/>
                </a:cubicBezTo>
                <a:lnTo>
                  <a:pt x="209543" y="464202"/>
                </a:lnTo>
                <a:cubicBezTo>
                  <a:pt x="203090" y="465590"/>
                  <a:pt x="196340" y="463607"/>
                  <a:pt x="191674" y="458849"/>
                </a:cubicBezTo>
                <a:cubicBezTo>
                  <a:pt x="186908" y="454190"/>
                  <a:pt x="185022" y="447350"/>
                  <a:pt x="186412" y="441005"/>
                </a:cubicBezTo>
                <a:lnTo>
                  <a:pt x="210536" y="329680"/>
                </a:lnTo>
                <a:cubicBezTo>
                  <a:pt x="211330" y="325913"/>
                  <a:pt x="213217" y="322542"/>
                  <a:pt x="215798" y="319965"/>
                </a:cubicBezTo>
                <a:cubicBezTo>
                  <a:pt x="225825" y="310051"/>
                  <a:pt x="439369" y="96719"/>
                  <a:pt x="457338" y="78776"/>
                </a:cubicBezTo>
                <a:cubicBezTo>
                  <a:pt x="473271" y="62865"/>
                  <a:pt x="494219" y="54885"/>
                  <a:pt x="515178" y="54984"/>
                </a:cubicBezTo>
                <a:close/>
                <a:moveTo>
                  <a:pt x="42688" y="0"/>
                </a:moveTo>
                <a:lnTo>
                  <a:pt x="398388" y="0"/>
                </a:lnTo>
                <a:cubicBezTo>
                  <a:pt x="421519" y="0"/>
                  <a:pt x="440381" y="18438"/>
                  <a:pt x="441076" y="41337"/>
                </a:cubicBezTo>
                <a:lnTo>
                  <a:pt x="402160" y="78907"/>
                </a:lnTo>
                <a:lnTo>
                  <a:pt x="402160" y="42625"/>
                </a:lnTo>
                <a:cubicBezTo>
                  <a:pt x="402160" y="40643"/>
                  <a:pt x="400473" y="38958"/>
                  <a:pt x="398388" y="38958"/>
                </a:cubicBezTo>
                <a:lnTo>
                  <a:pt x="42688" y="38958"/>
                </a:lnTo>
                <a:cubicBezTo>
                  <a:pt x="40702" y="38958"/>
                  <a:pt x="39015" y="40643"/>
                  <a:pt x="39015" y="42625"/>
                </a:cubicBezTo>
                <a:lnTo>
                  <a:pt x="39015" y="562656"/>
                </a:lnTo>
                <a:cubicBezTo>
                  <a:pt x="39015" y="564738"/>
                  <a:pt x="40702" y="566423"/>
                  <a:pt x="42688" y="566423"/>
                </a:cubicBezTo>
                <a:lnTo>
                  <a:pt x="398388" y="566423"/>
                </a:lnTo>
                <a:cubicBezTo>
                  <a:pt x="400473" y="566423"/>
                  <a:pt x="402160" y="564738"/>
                  <a:pt x="402160" y="562656"/>
                </a:cubicBezTo>
                <a:lnTo>
                  <a:pt x="402160" y="418622"/>
                </a:lnTo>
                <a:lnTo>
                  <a:pt x="441175" y="379664"/>
                </a:lnTo>
                <a:lnTo>
                  <a:pt x="441175" y="562656"/>
                </a:lnTo>
                <a:cubicBezTo>
                  <a:pt x="441175" y="586249"/>
                  <a:pt x="422015" y="605381"/>
                  <a:pt x="398388" y="605381"/>
                </a:cubicBezTo>
                <a:lnTo>
                  <a:pt x="42688" y="605381"/>
                </a:lnTo>
                <a:cubicBezTo>
                  <a:pt x="19160" y="605381"/>
                  <a:pt x="0" y="586249"/>
                  <a:pt x="0" y="562656"/>
                </a:cubicBezTo>
                <a:lnTo>
                  <a:pt x="0" y="42625"/>
                </a:lnTo>
                <a:cubicBezTo>
                  <a:pt x="0" y="19132"/>
                  <a:pt x="19160" y="0"/>
                  <a:pt x="4268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23040" y="3948252"/>
            <a:ext cx="2945920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21879" y="4368382"/>
            <a:ext cx="1948243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user can demonstrate on a projector or computer</a:t>
            </a:r>
          </a:p>
        </p:txBody>
      </p:sp>
      <p:sp>
        <p:nvSpPr>
          <p:cNvPr id="13" name="矩形 12"/>
          <p:cNvSpPr/>
          <p:nvPr/>
        </p:nvSpPr>
        <p:spPr>
          <a:xfrm rot="2700000">
            <a:off x="8528633" y="2914188"/>
            <a:ext cx="2187497" cy="2187499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38" name="椭圆 13"/>
          <p:cNvSpPr/>
          <p:nvPr/>
        </p:nvSpPr>
        <p:spPr>
          <a:xfrm>
            <a:off x="9282305" y="3118304"/>
            <a:ext cx="680147" cy="630305"/>
          </a:xfrm>
          <a:custGeom>
            <a:avLst/>
            <a:gdLst>
              <a:gd name="T0" fmla="*/ 5404 w 6827"/>
              <a:gd name="T1" fmla="*/ 0 h 6336"/>
              <a:gd name="T2" fmla="*/ 1422 w 6827"/>
              <a:gd name="T3" fmla="*/ 0 h 6336"/>
              <a:gd name="T4" fmla="*/ 0 w 6827"/>
              <a:gd name="T5" fmla="*/ 1422 h 6336"/>
              <a:gd name="T6" fmla="*/ 0 w 6827"/>
              <a:gd name="T7" fmla="*/ 3698 h 6336"/>
              <a:gd name="T8" fmla="*/ 1422 w 6827"/>
              <a:gd name="T9" fmla="*/ 5120 h 6336"/>
              <a:gd name="T10" fmla="*/ 2276 w 6827"/>
              <a:gd name="T11" fmla="*/ 5120 h 6336"/>
              <a:gd name="T12" fmla="*/ 2560 w 6827"/>
              <a:gd name="T13" fmla="*/ 4836 h 6336"/>
              <a:gd name="T14" fmla="*/ 2276 w 6827"/>
              <a:gd name="T15" fmla="*/ 4551 h 6336"/>
              <a:gd name="T16" fmla="*/ 1422 w 6827"/>
              <a:gd name="T17" fmla="*/ 4551 h 6336"/>
              <a:gd name="T18" fmla="*/ 569 w 6827"/>
              <a:gd name="T19" fmla="*/ 3698 h 6336"/>
              <a:gd name="T20" fmla="*/ 569 w 6827"/>
              <a:gd name="T21" fmla="*/ 1422 h 6336"/>
              <a:gd name="T22" fmla="*/ 1422 w 6827"/>
              <a:gd name="T23" fmla="*/ 569 h 6336"/>
              <a:gd name="T24" fmla="*/ 5404 w 6827"/>
              <a:gd name="T25" fmla="*/ 569 h 6336"/>
              <a:gd name="T26" fmla="*/ 6258 w 6827"/>
              <a:gd name="T27" fmla="*/ 1422 h 6336"/>
              <a:gd name="T28" fmla="*/ 6258 w 6827"/>
              <a:gd name="T29" fmla="*/ 3698 h 6336"/>
              <a:gd name="T30" fmla="*/ 5404 w 6827"/>
              <a:gd name="T31" fmla="*/ 4551 h 6336"/>
              <a:gd name="T32" fmla="*/ 5404 w 6827"/>
              <a:gd name="T33" fmla="*/ 3698 h 6336"/>
              <a:gd name="T34" fmla="*/ 4962 w 6827"/>
              <a:gd name="T35" fmla="*/ 3461 h 6336"/>
              <a:gd name="T36" fmla="*/ 3256 w 6827"/>
              <a:gd name="T37" fmla="*/ 4599 h 6336"/>
              <a:gd name="T38" fmla="*/ 3256 w 6827"/>
              <a:gd name="T39" fmla="*/ 5072 h 6336"/>
              <a:gd name="T40" fmla="*/ 4962 w 6827"/>
              <a:gd name="T41" fmla="*/ 6210 h 6336"/>
              <a:gd name="T42" fmla="*/ 5404 w 6827"/>
              <a:gd name="T43" fmla="*/ 5974 h 6336"/>
              <a:gd name="T44" fmla="*/ 5404 w 6827"/>
              <a:gd name="T45" fmla="*/ 5120 h 6336"/>
              <a:gd name="T46" fmla="*/ 6827 w 6827"/>
              <a:gd name="T47" fmla="*/ 3698 h 6336"/>
              <a:gd name="T48" fmla="*/ 6827 w 6827"/>
              <a:gd name="T49" fmla="*/ 1422 h 6336"/>
              <a:gd name="T50" fmla="*/ 5404 w 6827"/>
              <a:gd name="T51" fmla="*/ 0 h 6336"/>
              <a:gd name="T52" fmla="*/ 4836 w 6827"/>
              <a:gd name="T53" fmla="*/ 5442 h 6336"/>
              <a:gd name="T54" fmla="*/ 3926 w 6827"/>
              <a:gd name="T55" fmla="*/ 4836 h 6336"/>
              <a:gd name="T56" fmla="*/ 4836 w 6827"/>
              <a:gd name="T57" fmla="*/ 4229 h 6336"/>
              <a:gd name="T58" fmla="*/ 4836 w 6827"/>
              <a:gd name="T59" fmla="*/ 5442 h 6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27" h="6336">
                <a:moveTo>
                  <a:pt x="5404" y="0"/>
                </a:moveTo>
                <a:lnTo>
                  <a:pt x="1422" y="0"/>
                </a:lnTo>
                <a:cubicBezTo>
                  <a:pt x="637" y="0"/>
                  <a:pt x="0" y="637"/>
                  <a:pt x="0" y="1422"/>
                </a:cubicBezTo>
                <a:lnTo>
                  <a:pt x="0" y="3698"/>
                </a:lnTo>
                <a:cubicBezTo>
                  <a:pt x="0" y="4483"/>
                  <a:pt x="637" y="5120"/>
                  <a:pt x="1422" y="5120"/>
                </a:cubicBezTo>
                <a:lnTo>
                  <a:pt x="2276" y="5120"/>
                </a:lnTo>
                <a:cubicBezTo>
                  <a:pt x="2433" y="5120"/>
                  <a:pt x="2560" y="4993"/>
                  <a:pt x="2560" y="4836"/>
                </a:cubicBezTo>
                <a:cubicBezTo>
                  <a:pt x="2560" y="4679"/>
                  <a:pt x="2433" y="4551"/>
                  <a:pt x="2276" y="4551"/>
                </a:cubicBezTo>
                <a:lnTo>
                  <a:pt x="1422" y="4551"/>
                </a:lnTo>
                <a:cubicBezTo>
                  <a:pt x="951" y="4551"/>
                  <a:pt x="569" y="4169"/>
                  <a:pt x="569" y="3698"/>
                </a:cubicBezTo>
                <a:lnTo>
                  <a:pt x="569" y="1422"/>
                </a:lnTo>
                <a:cubicBezTo>
                  <a:pt x="569" y="951"/>
                  <a:pt x="951" y="569"/>
                  <a:pt x="1422" y="569"/>
                </a:cubicBezTo>
                <a:lnTo>
                  <a:pt x="5404" y="569"/>
                </a:lnTo>
                <a:cubicBezTo>
                  <a:pt x="5876" y="569"/>
                  <a:pt x="6258" y="951"/>
                  <a:pt x="6258" y="1422"/>
                </a:cubicBezTo>
                <a:lnTo>
                  <a:pt x="6258" y="3698"/>
                </a:lnTo>
                <a:cubicBezTo>
                  <a:pt x="6258" y="4169"/>
                  <a:pt x="5876" y="4551"/>
                  <a:pt x="5404" y="4551"/>
                </a:cubicBezTo>
                <a:lnTo>
                  <a:pt x="5404" y="3698"/>
                </a:lnTo>
                <a:cubicBezTo>
                  <a:pt x="5404" y="3471"/>
                  <a:pt x="5151" y="3335"/>
                  <a:pt x="4962" y="3461"/>
                </a:cubicBezTo>
                <a:lnTo>
                  <a:pt x="3256" y="4599"/>
                </a:lnTo>
                <a:cubicBezTo>
                  <a:pt x="3087" y="4712"/>
                  <a:pt x="3087" y="4960"/>
                  <a:pt x="3256" y="5072"/>
                </a:cubicBezTo>
                <a:lnTo>
                  <a:pt x="4962" y="6210"/>
                </a:lnTo>
                <a:cubicBezTo>
                  <a:pt x="5151" y="6336"/>
                  <a:pt x="5404" y="6201"/>
                  <a:pt x="5404" y="5974"/>
                </a:cubicBezTo>
                <a:lnTo>
                  <a:pt x="5404" y="5120"/>
                </a:lnTo>
                <a:cubicBezTo>
                  <a:pt x="6190" y="5120"/>
                  <a:pt x="6827" y="4483"/>
                  <a:pt x="6827" y="3698"/>
                </a:cubicBezTo>
                <a:lnTo>
                  <a:pt x="6827" y="1422"/>
                </a:lnTo>
                <a:cubicBezTo>
                  <a:pt x="6827" y="637"/>
                  <a:pt x="6190" y="0"/>
                  <a:pt x="5404" y="0"/>
                </a:cubicBezTo>
                <a:close/>
                <a:moveTo>
                  <a:pt x="4836" y="5442"/>
                </a:moveTo>
                <a:lnTo>
                  <a:pt x="3926" y="4836"/>
                </a:lnTo>
                <a:lnTo>
                  <a:pt x="4836" y="4229"/>
                </a:lnTo>
                <a:lnTo>
                  <a:pt x="4836" y="544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49420" y="3948252"/>
            <a:ext cx="2945920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648259" y="4368382"/>
            <a:ext cx="1948243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user can demonstrate on a projector or computer</a:t>
            </a:r>
          </a:p>
        </p:txBody>
      </p:sp>
      <p:sp>
        <p:nvSpPr>
          <p:cNvPr id="31" name="矩形 30"/>
          <p:cNvSpPr/>
          <p:nvPr/>
        </p:nvSpPr>
        <p:spPr>
          <a:xfrm rot="2700000">
            <a:off x="3766731" y="2501900"/>
            <a:ext cx="1132159" cy="1132160"/>
          </a:xfrm>
          <a:prstGeom prst="rect">
            <a:avLst/>
          </a:prstGeom>
          <a:blipFill>
            <a:blip r:embed="rId3"/>
            <a:srcRect/>
            <a:stretch>
              <a:fillRect l="-25578" r="-25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 rot="2700000">
            <a:off x="7293111" y="2501900"/>
            <a:ext cx="1132159" cy="1132160"/>
          </a:xfrm>
          <a:prstGeom prst="rect">
            <a:avLst/>
          </a:prstGeom>
          <a:blipFill>
            <a:blip r:embed="rId4"/>
            <a:srcRect/>
            <a:stretch>
              <a:fillRect l="-25578" r="-25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 rot="2700000">
            <a:off x="3766731" y="4379802"/>
            <a:ext cx="1132159" cy="1132160"/>
          </a:xfrm>
          <a:prstGeom prst="rect">
            <a:avLst/>
          </a:prstGeom>
          <a:blipFill>
            <a:blip r:embed="rId5"/>
            <a:srcRect/>
            <a:stretch>
              <a:fillRect l="-24431" r="-238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 rot="2700000">
            <a:off x="7293111" y="4379802"/>
            <a:ext cx="1132159" cy="1132160"/>
          </a:xfrm>
          <a:prstGeom prst="rect">
            <a:avLst/>
          </a:prstGeom>
          <a:blipFill>
            <a:blip r:embed="rId6"/>
            <a:srcRect/>
            <a:stretch>
              <a:fillRect l="-25578" r="-25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18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4" grpId="0"/>
      <p:bldP spid="5" grpId="0"/>
      <p:bldP spid="8" grpId="0" animBg="1"/>
      <p:bldP spid="37" grpId="0" animBg="1"/>
      <p:bldP spid="10" grpId="0"/>
      <p:bldP spid="11" grpId="0"/>
      <p:bldP spid="13" grpId="0" animBg="1"/>
      <p:bldP spid="38" grpId="0" animBg="1"/>
      <p:bldP spid="15" grpId="0"/>
      <p:bldP spid="16" grpId="0"/>
      <p:bldP spid="31" grpId="0" animBg="1"/>
      <p:bldP spid="3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92410A19-7451-4C03-A40C-18E38942D2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F9FF4CA-0EA4-4AE5-A097-DDC008ADDD16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5564E5-5C45-4DA0-B207-6B21A25D2126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CEE2F7F-3D58-4EAC-8318-50D7DA6F37FA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383E196-9290-4D7C-9130-9536D18CF289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663B1C3-48A5-4F4C-858A-D22747A411EF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80F8AE3-964D-4AFB-8D18-F3424C55B15A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"/>
          <p:cNvGrpSpPr/>
          <p:nvPr/>
        </p:nvGrpSpPr>
        <p:grpSpPr>
          <a:xfrm>
            <a:off x="4426858" y="2413755"/>
            <a:ext cx="3338287" cy="3310016"/>
            <a:chOff x="4380129" y="1772816"/>
            <a:chExt cx="3553712" cy="3523619"/>
          </a:xfrm>
        </p:grpSpPr>
        <p:sp>
          <p:nvSpPr>
            <p:cNvPr id="17" name="Freeform: Shape 100"/>
            <p:cNvSpPr>
              <a:spLocks/>
            </p:cNvSpPr>
            <p:nvPr/>
          </p:nvSpPr>
          <p:spPr bwMode="auto">
            <a:xfrm>
              <a:off x="5467937" y="4454750"/>
              <a:ext cx="1590175" cy="767397"/>
            </a:xfrm>
            <a:custGeom>
              <a:avLst/>
              <a:gdLst/>
              <a:ahLst/>
              <a:cxnLst>
                <a:cxn ang="0">
                  <a:pos x="113" y="226"/>
                </a:cxn>
                <a:cxn ang="0">
                  <a:pos x="338" y="0"/>
                </a:cxn>
                <a:cxn ang="0">
                  <a:pos x="564" y="226"/>
                </a:cxn>
                <a:cxn ang="0">
                  <a:pos x="451" y="272"/>
                </a:cxn>
                <a:cxn ang="0">
                  <a:pos x="0" y="272"/>
                </a:cxn>
                <a:cxn ang="0">
                  <a:pos x="113" y="226"/>
                </a:cxn>
              </a:cxnLst>
              <a:rect l="0" t="0" r="r" b="b"/>
              <a:pathLst>
                <a:path w="564" h="272">
                  <a:moveTo>
                    <a:pt x="113" y="226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564" y="226"/>
                    <a:pt x="564" y="226"/>
                    <a:pt x="564" y="226"/>
                  </a:cubicBezTo>
                  <a:cubicBezTo>
                    <a:pt x="533" y="257"/>
                    <a:pt x="492" y="272"/>
                    <a:pt x="451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41" y="272"/>
                    <a:pt x="81" y="257"/>
                    <a:pt x="113" y="226"/>
                  </a:cubicBezTo>
                  <a:close/>
                </a:path>
              </a:pathLst>
            </a:custGeom>
            <a:solidFill>
              <a:srgbClr val="FF9409"/>
            </a:solidFill>
            <a:ln w="9525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: Shape 101"/>
            <p:cNvSpPr>
              <a:spLocks/>
            </p:cNvSpPr>
            <p:nvPr/>
          </p:nvSpPr>
          <p:spPr bwMode="auto">
            <a:xfrm>
              <a:off x="7058110" y="2544167"/>
              <a:ext cx="767398" cy="1590173"/>
            </a:xfrm>
            <a:custGeom>
              <a:avLst/>
              <a:gdLst/>
              <a:ahLst/>
              <a:cxnLst>
                <a:cxn ang="0">
                  <a:pos x="0" y="226"/>
                </a:cxn>
                <a:cxn ang="0">
                  <a:pos x="226" y="0"/>
                </a:cxn>
                <a:cxn ang="0">
                  <a:pos x="272" y="113"/>
                </a:cxn>
                <a:cxn ang="0">
                  <a:pos x="272" y="564"/>
                </a:cxn>
                <a:cxn ang="0">
                  <a:pos x="226" y="451"/>
                </a:cxn>
                <a:cxn ang="0">
                  <a:pos x="0" y="226"/>
                </a:cxn>
              </a:cxnLst>
              <a:rect l="0" t="0" r="r" b="b"/>
              <a:pathLst>
                <a:path w="272" h="564">
                  <a:moveTo>
                    <a:pt x="0" y="226"/>
                  </a:moveTo>
                  <a:cubicBezTo>
                    <a:pt x="226" y="0"/>
                    <a:pt x="226" y="0"/>
                    <a:pt x="226" y="0"/>
                  </a:cubicBezTo>
                  <a:cubicBezTo>
                    <a:pt x="257" y="31"/>
                    <a:pt x="272" y="72"/>
                    <a:pt x="272" y="113"/>
                  </a:cubicBezTo>
                  <a:cubicBezTo>
                    <a:pt x="272" y="564"/>
                    <a:pt x="272" y="564"/>
                    <a:pt x="272" y="564"/>
                  </a:cubicBezTo>
                  <a:cubicBezTo>
                    <a:pt x="272" y="523"/>
                    <a:pt x="257" y="482"/>
                    <a:pt x="226" y="451"/>
                  </a:cubicBezTo>
                  <a:lnTo>
                    <a:pt x="0" y="226"/>
                  </a:lnTo>
                  <a:close/>
                </a:path>
              </a:pathLst>
            </a:custGeom>
            <a:solidFill>
              <a:srgbClr val="FF9409"/>
            </a:solidFill>
            <a:ln w="9525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: Shape 102"/>
            <p:cNvSpPr>
              <a:spLocks/>
            </p:cNvSpPr>
            <p:nvPr/>
          </p:nvSpPr>
          <p:spPr bwMode="auto">
            <a:xfrm>
              <a:off x="4510666" y="3817888"/>
              <a:ext cx="636862" cy="636862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161" y="0"/>
                </a:cxn>
                <a:cxn ang="0">
                  <a:pos x="161" y="0"/>
                </a:cxn>
                <a:cxn ang="0">
                  <a:pos x="0" y="161"/>
                </a:cxn>
                <a:cxn ang="0">
                  <a:pos x="0" y="161"/>
                </a:cxn>
              </a:cxnLst>
              <a:rect l="0" t="0" r="r" b="b"/>
              <a:pathLst>
                <a:path w="161" h="161">
                  <a:moveTo>
                    <a:pt x="0" y="161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0" y="16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818181"/>
            </a:solidFill>
            <a:ln w="9525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: Shape 103"/>
            <p:cNvSpPr>
              <a:spLocks/>
            </p:cNvSpPr>
            <p:nvPr/>
          </p:nvSpPr>
          <p:spPr bwMode="auto">
            <a:xfrm>
              <a:off x="4380129" y="2864577"/>
              <a:ext cx="767398" cy="15901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113"/>
                </a:cxn>
                <a:cxn ang="0">
                  <a:pos x="273" y="338"/>
                </a:cxn>
                <a:cxn ang="0">
                  <a:pos x="47" y="564"/>
                </a:cxn>
                <a:cxn ang="0">
                  <a:pos x="0" y="451"/>
                </a:cxn>
                <a:cxn ang="0">
                  <a:pos x="0" y="0"/>
                </a:cxn>
              </a:cxnLst>
              <a:rect l="0" t="0" r="r" b="b"/>
              <a:pathLst>
                <a:path w="273" h="564">
                  <a:moveTo>
                    <a:pt x="0" y="0"/>
                  </a:moveTo>
                  <a:cubicBezTo>
                    <a:pt x="0" y="41"/>
                    <a:pt x="16" y="81"/>
                    <a:pt x="47" y="113"/>
                  </a:cubicBezTo>
                  <a:cubicBezTo>
                    <a:pt x="273" y="338"/>
                    <a:pt x="273" y="338"/>
                    <a:pt x="273" y="338"/>
                  </a:cubicBezTo>
                  <a:cubicBezTo>
                    <a:pt x="47" y="564"/>
                    <a:pt x="47" y="564"/>
                    <a:pt x="47" y="564"/>
                  </a:cubicBezTo>
                  <a:cubicBezTo>
                    <a:pt x="16" y="533"/>
                    <a:pt x="0" y="492"/>
                    <a:pt x="0" y="4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409"/>
            </a:solidFill>
            <a:ln w="9525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: Shape 104"/>
            <p:cNvSpPr>
              <a:spLocks/>
            </p:cNvSpPr>
            <p:nvPr/>
          </p:nvSpPr>
          <p:spPr bwMode="auto">
            <a:xfrm>
              <a:off x="5147527" y="1772816"/>
              <a:ext cx="1590175" cy="771354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564" y="0"/>
                </a:cxn>
                <a:cxn ang="0">
                  <a:pos x="451" y="47"/>
                </a:cxn>
                <a:cxn ang="0">
                  <a:pos x="226" y="273"/>
                </a:cxn>
                <a:cxn ang="0">
                  <a:pos x="0" y="47"/>
                </a:cxn>
                <a:cxn ang="0">
                  <a:pos x="113" y="0"/>
                </a:cxn>
              </a:cxnLst>
              <a:rect l="0" t="0" r="r" b="b"/>
              <a:pathLst>
                <a:path w="564" h="273">
                  <a:moveTo>
                    <a:pt x="113" y="0"/>
                  </a:moveTo>
                  <a:cubicBezTo>
                    <a:pt x="564" y="0"/>
                    <a:pt x="564" y="0"/>
                    <a:pt x="564" y="0"/>
                  </a:cubicBezTo>
                  <a:cubicBezTo>
                    <a:pt x="523" y="0"/>
                    <a:pt x="482" y="16"/>
                    <a:pt x="451" y="47"/>
                  </a:cubicBezTo>
                  <a:cubicBezTo>
                    <a:pt x="226" y="273"/>
                    <a:pt x="226" y="273"/>
                    <a:pt x="226" y="27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1" y="16"/>
                    <a:pt x="72" y="0"/>
                    <a:pt x="113" y="0"/>
                  </a:cubicBezTo>
                  <a:close/>
                </a:path>
              </a:pathLst>
            </a:custGeom>
            <a:solidFill>
              <a:srgbClr val="FF9409"/>
            </a:solidFill>
            <a:ln w="9525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: Shape 105"/>
            <p:cNvSpPr>
              <a:spLocks/>
            </p:cNvSpPr>
            <p:nvPr/>
          </p:nvSpPr>
          <p:spPr bwMode="auto">
            <a:xfrm>
              <a:off x="4443420" y="3746687"/>
              <a:ext cx="2294282" cy="1475460"/>
            </a:xfrm>
            <a:custGeom>
              <a:avLst/>
              <a:gdLst/>
              <a:ahLst/>
              <a:cxnLst>
                <a:cxn ang="0">
                  <a:pos x="701" y="476"/>
                </a:cxn>
                <a:cxn ang="0">
                  <a:pos x="278" y="52"/>
                </a:cxn>
                <a:cxn ang="0">
                  <a:pos x="316" y="15"/>
                </a:cxn>
                <a:cxn ang="0">
                  <a:pos x="308" y="1"/>
                </a:cxn>
                <a:cxn ang="0">
                  <a:pos x="78" y="47"/>
                </a:cxn>
                <a:cxn ang="0">
                  <a:pos x="47" y="79"/>
                </a:cxn>
                <a:cxn ang="0">
                  <a:pos x="1" y="309"/>
                </a:cxn>
                <a:cxn ang="0">
                  <a:pos x="15" y="316"/>
                </a:cxn>
                <a:cxn ang="0">
                  <a:pos x="52" y="278"/>
                </a:cxn>
                <a:cxn ang="0">
                  <a:pos x="250" y="476"/>
                </a:cxn>
                <a:cxn ang="0">
                  <a:pos x="363" y="522"/>
                </a:cxn>
                <a:cxn ang="0">
                  <a:pos x="814" y="522"/>
                </a:cxn>
                <a:cxn ang="0">
                  <a:pos x="701" y="476"/>
                </a:cxn>
              </a:cxnLst>
              <a:rect l="0" t="0" r="r" b="b"/>
              <a:pathLst>
                <a:path w="814" h="522">
                  <a:moveTo>
                    <a:pt x="701" y="476"/>
                  </a:moveTo>
                  <a:cubicBezTo>
                    <a:pt x="278" y="52"/>
                    <a:pt x="278" y="52"/>
                    <a:pt x="278" y="52"/>
                  </a:cubicBezTo>
                  <a:cubicBezTo>
                    <a:pt x="316" y="15"/>
                    <a:pt x="316" y="15"/>
                    <a:pt x="316" y="15"/>
                  </a:cubicBezTo>
                  <a:cubicBezTo>
                    <a:pt x="321" y="9"/>
                    <a:pt x="316" y="0"/>
                    <a:pt x="308" y="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63" y="50"/>
                    <a:pt x="50" y="63"/>
                    <a:pt x="47" y="79"/>
                  </a:cubicBezTo>
                  <a:cubicBezTo>
                    <a:pt x="1" y="309"/>
                    <a:pt x="1" y="309"/>
                    <a:pt x="1" y="309"/>
                  </a:cubicBezTo>
                  <a:cubicBezTo>
                    <a:pt x="0" y="316"/>
                    <a:pt x="9" y="321"/>
                    <a:pt x="15" y="316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250" y="476"/>
                    <a:pt x="250" y="476"/>
                    <a:pt x="250" y="476"/>
                  </a:cubicBezTo>
                  <a:cubicBezTo>
                    <a:pt x="281" y="507"/>
                    <a:pt x="322" y="522"/>
                    <a:pt x="363" y="522"/>
                  </a:cubicBezTo>
                  <a:cubicBezTo>
                    <a:pt x="814" y="522"/>
                    <a:pt x="814" y="522"/>
                    <a:pt x="814" y="522"/>
                  </a:cubicBezTo>
                  <a:cubicBezTo>
                    <a:pt x="773" y="522"/>
                    <a:pt x="732" y="507"/>
                    <a:pt x="701" y="476"/>
                  </a:cubicBezTo>
                  <a:close/>
                </a:path>
              </a:pathLst>
            </a:custGeom>
            <a:solidFill>
              <a:srgbClr val="FFB901"/>
            </a:solidFill>
            <a:ln w="9525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: Shape 106"/>
            <p:cNvSpPr>
              <a:spLocks/>
            </p:cNvSpPr>
            <p:nvPr/>
          </p:nvSpPr>
          <p:spPr bwMode="auto">
            <a:xfrm>
              <a:off x="6354003" y="2864577"/>
              <a:ext cx="1471505" cy="2294279"/>
            </a:xfrm>
            <a:custGeom>
              <a:avLst/>
              <a:gdLst/>
              <a:ahLst/>
              <a:cxnLst>
                <a:cxn ang="0">
                  <a:pos x="476" y="113"/>
                </a:cxn>
                <a:cxn ang="0">
                  <a:pos x="52" y="536"/>
                </a:cxn>
                <a:cxn ang="0">
                  <a:pos x="15" y="498"/>
                </a:cxn>
                <a:cxn ang="0">
                  <a:pos x="1" y="505"/>
                </a:cxn>
                <a:cxn ang="0">
                  <a:pos x="47" y="735"/>
                </a:cxn>
                <a:cxn ang="0">
                  <a:pos x="79" y="767"/>
                </a:cxn>
                <a:cxn ang="0">
                  <a:pos x="309" y="813"/>
                </a:cxn>
                <a:cxn ang="0">
                  <a:pos x="316" y="799"/>
                </a:cxn>
                <a:cxn ang="0">
                  <a:pos x="278" y="761"/>
                </a:cxn>
                <a:cxn ang="0">
                  <a:pos x="476" y="564"/>
                </a:cxn>
                <a:cxn ang="0">
                  <a:pos x="522" y="451"/>
                </a:cxn>
                <a:cxn ang="0">
                  <a:pos x="522" y="0"/>
                </a:cxn>
                <a:cxn ang="0">
                  <a:pos x="476" y="113"/>
                </a:cxn>
              </a:cxnLst>
              <a:rect l="0" t="0" r="r" b="b"/>
              <a:pathLst>
                <a:path w="522" h="814">
                  <a:moveTo>
                    <a:pt x="476" y="113"/>
                  </a:moveTo>
                  <a:cubicBezTo>
                    <a:pt x="52" y="536"/>
                    <a:pt x="52" y="536"/>
                    <a:pt x="52" y="536"/>
                  </a:cubicBezTo>
                  <a:cubicBezTo>
                    <a:pt x="15" y="498"/>
                    <a:pt x="15" y="498"/>
                    <a:pt x="15" y="498"/>
                  </a:cubicBezTo>
                  <a:cubicBezTo>
                    <a:pt x="9" y="492"/>
                    <a:pt x="0" y="498"/>
                    <a:pt x="1" y="505"/>
                  </a:cubicBezTo>
                  <a:cubicBezTo>
                    <a:pt x="47" y="735"/>
                    <a:pt x="47" y="735"/>
                    <a:pt x="47" y="735"/>
                  </a:cubicBezTo>
                  <a:cubicBezTo>
                    <a:pt x="50" y="751"/>
                    <a:pt x="63" y="763"/>
                    <a:pt x="79" y="767"/>
                  </a:cubicBezTo>
                  <a:cubicBezTo>
                    <a:pt x="309" y="813"/>
                    <a:pt x="309" y="813"/>
                    <a:pt x="309" y="813"/>
                  </a:cubicBezTo>
                  <a:cubicBezTo>
                    <a:pt x="316" y="814"/>
                    <a:pt x="321" y="805"/>
                    <a:pt x="316" y="799"/>
                  </a:cubicBezTo>
                  <a:cubicBezTo>
                    <a:pt x="278" y="761"/>
                    <a:pt x="278" y="761"/>
                    <a:pt x="278" y="761"/>
                  </a:cubicBezTo>
                  <a:cubicBezTo>
                    <a:pt x="476" y="564"/>
                    <a:pt x="476" y="564"/>
                    <a:pt x="476" y="564"/>
                  </a:cubicBezTo>
                  <a:cubicBezTo>
                    <a:pt x="507" y="533"/>
                    <a:pt x="522" y="492"/>
                    <a:pt x="522" y="451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522" y="41"/>
                    <a:pt x="507" y="81"/>
                    <a:pt x="476" y="113"/>
                  </a:cubicBezTo>
                  <a:close/>
                </a:path>
              </a:pathLst>
            </a:custGeom>
            <a:solidFill>
              <a:srgbClr val="FFB901"/>
            </a:solidFill>
            <a:ln w="9525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: Shape 107"/>
            <p:cNvSpPr>
              <a:spLocks/>
            </p:cNvSpPr>
            <p:nvPr/>
          </p:nvSpPr>
          <p:spPr bwMode="auto">
            <a:xfrm>
              <a:off x="4380129" y="1840061"/>
              <a:ext cx="1475461" cy="2294279"/>
            </a:xfrm>
            <a:custGeom>
              <a:avLst/>
              <a:gdLst/>
              <a:ahLst/>
              <a:cxnLst>
                <a:cxn ang="0">
                  <a:pos x="522" y="308"/>
                </a:cxn>
                <a:cxn ang="0">
                  <a:pos x="476" y="78"/>
                </a:cxn>
                <a:cxn ang="0">
                  <a:pos x="444" y="47"/>
                </a:cxn>
                <a:cxn ang="0">
                  <a:pos x="214" y="1"/>
                </a:cxn>
                <a:cxn ang="0">
                  <a:pos x="207" y="15"/>
                </a:cxn>
                <a:cxn ang="0">
                  <a:pos x="245" y="52"/>
                </a:cxn>
                <a:cxn ang="0">
                  <a:pos x="47" y="250"/>
                </a:cxn>
                <a:cxn ang="0">
                  <a:pos x="0" y="363"/>
                </a:cxn>
                <a:cxn ang="0">
                  <a:pos x="0" y="814"/>
                </a:cxn>
                <a:cxn ang="0">
                  <a:pos x="47" y="701"/>
                </a:cxn>
                <a:cxn ang="0">
                  <a:pos x="470" y="278"/>
                </a:cxn>
                <a:cxn ang="0">
                  <a:pos x="508" y="316"/>
                </a:cxn>
                <a:cxn ang="0">
                  <a:pos x="522" y="308"/>
                </a:cxn>
              </a:cxnLst>
              <a:rect l="0" t="0" r="r" b="b"/>
              <a:pathLst>
                <a:path w="523" h="814">
                  <a:moveTo>
                    <a:pt x="522" y="308"/>
                  </a:moveTo>
                  <a:cubicBezTo>
                    <a:pt x="476" y="78"/>
                    <a:pt x="476" y="78"/>
                    <a:pt x="476" y="78"/>
                  </a:cubicBezTo>
                  <a:cubicBezTo>
                    <a:pt x="472" y="63"/>
                    <a:pt x="460" y="50"/>
                    <a:pt x="444" y="47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06" y="0"/>
                    <a:pt x="201" y="9"/>
                    <a:pt x="207" y="15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16" y="281"/>
                    <a:pt x="0" y="322"/>
                    <a:pt x="0" y="363"/>
                  </a:cubicBezTo>
                  <a:cubicBezTo>
                    <a:pt x="0" y="814"/>
                    <a:pt x="0" y="814"/>
                    <a:pt x="0" y="814"/>
                  </a:cubicBezTo>
                  <a:cubicBezTo>
                    <a:pt x="0" y="773"/>
                    <a:pt x="16" y="732"/>
                    <a:pt x="47" y="701"/>
                  </a:cubicBezTo>
                  <a:cubicBezTo>
                    <a:pt x="470" y="278"/>
                    <a:pt x="470" y="278"/>
                    <a:pt x="470" y="278"/>
                  </a:cubicBezTo>
                  <a:cubicBezTo>
                    <a:pt x="508" y="316"/>
                    <a:pt x="508" y="316"/>
                    <a:pt x="508" y="316"/>
                  </a:cubicBezTo>
                  <a:cubicBezTo>
                    <a:pt x="514" y="321"/>
                    <a:pt x="523" y="316"/>
                    <a:pt x="522" y="308"/>
                  </a:cubicBezTo>
                  <a:close/>
                </a:path>
              </a:pathLst>
            </a:custGeom>
            <a:solidFill>
              <a:srgbClr val="FFB901"/>
            </a:solidFill>
            <a:ln w="9525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: Shape 108"/>
            <p:cNvSpPr>
              <a:spLocks/>
            </p:cNvSpPr>
            <p:nvPr/>
          </p:nvSpPr>
          <p:spPr bwMode="auto">
            <a:xfrm>
              <a:off x="5467937" y="1772816"/>
              <a:ext cx="2294282" cy="1475460"/>
            </a:xfrm>
            <a:custGeom>
              <a:avLst/>
              <a:gdLst/>
              <a:ahLst/>
              <a:cxnLst>
                <a:cxn ang="0">
                  <a:pos x="799" y="207"/>
                </a:cxn>
                <a:cxn ang="0">
                  <a:pos x="761" y="245"/>
                </a:cxn>
                <a:cxn ang="0">
                  <a:pos x="564" y="47"/>
                </a:cxn>
                <a:cxn ang="0">
                  <a:pos x="451" y="0"/>
                </a:cxn>
                <a:cxn ang="0">
                  <a:pos x="0" y="0"/>
                </a:cxn>
                <a:cxn ang="0">
                  <a:pos x="113" y="47"/>
                </a:cxn>
                <a:cxn ang="0">
                  <a:pos x="536" y="470"/>
                </a:cxn>
                <a:cxn ang="0">
                  <a:pos x="498" y="508"/>
                </a:cxn>
                <a:cxn ang="0">
                  <a:pos x="505" y="522"/>
                </a:cxn>
                <a:cxn ang="0">
                  <a:pos x="735" y="476"/>
                </a:cxn>
                <a:cxn ang="0">
                  <a:pos x="767" y="444"/>
                </a:cxn>
                <a:cxn ang="0">
                  <a:pos x="813" y="214"/>
                </a:cxn>
                <a:cxn ang="0">
                  <a:pos x="799" y="207"/>
                </a:cxn>
              </a:cxnLst>
              <a:rect l="0" t="0" r="r" b="b"/>
              <a:pathLst>
                <a:path w="814" h="523">
                  <a:moveTo>
                    <a:pt x="799" y="207"/>
                  </a:moveTo>
                  <a:cubicBezTo>
                    <a:pt x="761" y="245"/>
                    <a:pt x="761" y="245"/>
                    <a:pt x="761" y="245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33" y="16"/>
                    <a:pt x="492" y="0"/>
                    <a:pt x="4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81" y="16"/>
                    <a:pt x="113" y="47"/>
                  </a:cubicBezTo>
                  <a:cubicBezTo>
                    <a:pt x="536" y="470"/>
                    <a:pt x="536" y="470"/>
                    <a:pt x="536" y="470"/>
                  </a:cubicBezTo>
                  <a:cubicBezTo>
                    <a:pt x="498" y="508"/>
                    <a:pt x="498" y="508"/>
                    <a:pt x="498" y="508"/>
                  </a:cubicBezTo>
                  <a:cubicBezTo>
                    <a:pt x="493" y="514"/>
                    <a:pt x="498" y="523"/>
                    <a:pt x="505" y="522"/>
                  </a:cubicBezTo>
                  <a:cubicBezTo>
                    <a:pt x="735" y="476"/>
                    <a:pt x="735" y="476"/>
                    <a:pt x="735" y="476"/>
                  </a:cubicBezTo>
                  <a:cubicBezTo>
                    <a:pt x="751" y="472"/>
                    <a:pt x="764" y="460"/>
                    <a:pt x="767" y="444"/>
                  </a:cubicBezTo>
                  <a:cubicBezTo>
                    <a:pt x="813" y="214"/>
                    <a:pt x="813" y="214"/>
                    <a:pt x="813" y="214"/>
                  </a:cubicBezTo>
                  <a:cubicBezTo>
                    <a:pt x="814" y="206"/>
                    <a:pt x="805" y="201"/>
                    <a:pt x="799" y="207"/>
                  </a:cubicBezTo>
                  <a:close/>
                </a:path>
              </a:pathLst>
            </a:custGeom>
            <a:solidFill>
              <a:srgbClr val="FFB901"/>
            </a:solidFill>
            <a:ln w="9525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109"/>
            <p:cNvSpPr txBox="1"/>
            <p:nvPr/>
          </p:nvSpPr>
          <p:spPr>
            <a:xfrm rot="18842982">
              <a:off x="4302814" y="2514354"/>
              <a:ext cx="1460657" cy="307777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标题文本预设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7" name="TextBox 110"/>
            <p:cNvSpPr txBox="1"/>
            <p:nvPr/>
          </p:nvSpPr>
          <p:spPr>
            <a:xfrm rot="2642982">
              <a:off x="6193130" y="2292040"/>
              <a:ext cx="1460657" cy="307777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标题文本预设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8" name="TextBox 111"/>
            <p:cNvSpPr txBox="1"/>
            <p:nvPr/>
          </p:nvSpPr>
          <p:spPr>
            <a:xfrm rot="2757018" flipH="1">
              <a:off x="4526860" y="4412218"/>
              <a:ext cx="1460657" cy="307777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标题文本预设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29" name="TextBox 112"/>
            <p:cNvSpPr txBox="1"/>
            <p:nvPr/>
          </p:nvSpPr>
          <p:spPr>
            <a:xfrm rot="18957018" flipH="1">
              <a:off x="6473184" y="4175901"/>
              <a:ext cx="1460657" cy="307777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标题文本预设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990297" y="2619871"/>
            <a:ext cx="2965476" cy="862966"/>
            <a:chOff x="8386922" y="2192795"/>
            <a:chExt cx="2965476" cy="862966"/>
          </a:xfrm>
        </p:grpSpPr>
        <p:sp>
          <p:nvSpPr>
            <p:cNvPr id="31" name="矩形 30"/>
            <p:cNvSpPr/>
            <p:nvPr/>
          </p:nvSpPr>
          <p:spPr>
            <a:xfrm>
              <a:off x="8386922" y="2192795"/>
              <a:ext cx="2501951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990297" y="4824992"/>
            <a:ext cx="2965476" cy="862966"/>
            <a:chOff x="8386922" y="2192795"/>
            <a:chExt cx="2965476" cy="862966"/>
          </a:xfrm>
        </p:grpSpPr>
        <p:sp>
          <p:nvSpPr>
            <p:cNvPr id="34" name="矩形 33"/>
            <p:cNvSpPr/>
            <p:nvPr/>
          </p:nvSpPr>
          <p:spPr>
            <a:xfrm>
              <a:off x="8386922" y="2192795"/>
              <a:ext cx="2501951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235671" y="2619871"/>
            <a:ext cx="2965476" cy="862966"/>
            <a:chOff x="8386922" y="2192795"/>
            <a:chExt cx="2965476" cy="862966"/>
          </a:xfrm>
        </p:grpSpPr>
        <p:sp>
          <p:nvSpPr>
            <p:cNvPr id="37" name="矩形 36"/>
            <p:cNvSpPr/>
            <p:nvPr/>
          </p:nvSpPr>
          <p:spPr>
            <a:xfrm>
              <a:off x="8850447" y="2192795"/>
              <a:ext cx="2501951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235671" y="4824992"/>
            <a:ext cx="2965476" cy="862966"/>
            <a:chOff x="8386922" y="2192795"/>
            <a:chExt cx="2965476" cy="862966"/>
          </a:xfrm>
        </p:grpSpPr>
        <p:sp>
          <p:nvSpPr>
            <p:cNvPr id="40" name="矩形 39"/>
            <p:cNvSpPr/>
            <p:nvPr/>
          </p:nvSpPr>
          <p:spPr>
            <a:xfrm>
              <a:off x="8850447" y="2192795"/>
              <a:ext cx="2501951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20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85508D2B-BA3C-448A-8FC2-3E915278D8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1B19B3-970F-4905-B137-86FD75FB4A44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超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越</a:t>
            </a:r>
            <a:r>
              <a:rPr lang="zh-CN" altLang="en-US" sz="3200" b="1" dirty="0">
                <a:solidFill>
                  <a:srgbClr val="FFB901"/>
                </a:solidFill>
                <a:cs typeface="+mn-ea"/>
                <a:sym typeface="+mn-lt"/>
              </a:rPr>
              <a:t>自我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894E7B5-ACF4-46AE-8BA3-1F226A04525F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B32E304-A6DD-4430-9AC9-D6383D98E9EA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09B7F06-6F2F-4454-A099-2CC8B42AFA02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D5E5147-5D2C-4885-8566-102905921BC4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CB16BBD-E4E1-4248-A56D-CF662D160C25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6155391" y="2120903"/>
            <a:ext cx="4330397" cy="3788781"/>
            <a:chOff x="6097327" y="1777999"/>
            <a:chExt cx="4699414" cy="4111645"/>
          </a:xfrm>
        </p:grpSpPr>
        <p:sp>
          <p:nvSpPr>
            <p:cNvPr id="3" name="ValueShape1">
              <a:extLst>
                <a:ext uri="{FF2B5EF4-FFF2-40B4-BE49-F238E27FC236}">
                  <a16:creationId xmlns:a16="http://schemas.microsoft.com/office/drawing/2014/main" id="{E63A67C7-9566-4ACC-89E7-0219482D8995}"/>
                </a:ext>
              </a:extLst>
            </p:cNvPr>
            <p:cNvSpPr/>
            <p:nvPr/>
          </p:nvSpPr>
          <p:spPr>
            <a:xfrm flipH="1" flipV="1">
              <a:off x="6097327" y="1777999"/>
              <a:ext cx="3109171" cy="3109171"/>
            </a:xfrm>
            <a:prstGeom prst="arc">
              <a:avLst>
                <a:gd name="adj1" fmla="val 16200000"/>
                <a:gd name="adj2" fmla="val 5940000"/>
              </a:avLst>
            </a:prstGeom>
            <a:ln w="133350" cap="rnd">
              <a:solidFill>
                <a:srgbClr val="FF94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ValueShape2">
              <a:extLst>
                <a:ext uri="{FF2B5EF4-FFF2-40B4-BE49-F238E27FC236}">
                  <a16:creationId xmlns:a16="http://schemas.microsoft.com/office/drawing/2014/main" id="{670299DA-EA4B-4BA4-B085-185026D0A601}"/>
                </a:ext>
              </a:extLst>
            </p:cNvPr>
            <p:cNvSpPr/>
            <p:nvPr/>
          </p:nvSpPr>
          <p:spPr>
            <a:xfrm flipH="1" flipV="1">
              <a:off x="6311753" y="1992425"/>
              <a:ext cx="2680320" cy="2680320"/>
            </a:xfrm>
            <a:prstGeom prst="arc">
              <a:avLst>
                <a:gd name="adj1" fmla="val 16200000"/>
                <a:gd name="adj2" fmla="val 6588000"/>
              </a:avLst>
            </a:prstGeom>
            <a:ln w="133350" cap="rnd">
              <a:solidFill>
                <a:srgbClr val="FFB9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ValueShape3">
              <a:extLst>
                <a:ext uri="{FF2B5EF4-FFF2-40B4-BE49-F238E27FC236}">
                  <a16:creationId xmlns:a16="http://schemas.microsoft.com/office/drawing/2014/main" id="{A41E9E79-4B89-46FB-BFD5-1E614FF949C4}"/>
                </a:ext>
              </a:extLst>
            </p:cNvPr>
            <p:cNvSpPr/>
            <p:nvPr/>
          </p:nvSpPr>
          <p:spPr>
            <a:xfrm flipH="1" flipV="1">
              <a:off x="6547621" y="2228293"/>
              <a:ext cx="2208584" cy="2208584"/>
            </a:xfrm>
            <a:prstGeom prst="arc">
              <a:avLst>
                <a:gd name="adj1" fmla="val 16200000"/>
                <a:gd name="adj2" fmla="val 7722000"/>
              </a:avLst>
            </a:prstGeom>
            <a:ln w="1333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CustomText1">
              <a:extLst>
                <a:ext uri="{FF2B5EF4-FFF2-40B4-BE49-F238E27FC236}">
                  <a16:creationId xmlns:a16="http://schemas.microsoft.com/office/drawing/2014/main" id="{2C0D5AA1-C606-41D5-9787-4BCF56475F40}"/>
                </a:ext>
              </a:extLst>
            </p:cNvPr>
            <p:cNvSpPr/>
            <p:nvPr/>
          </p:nvSpPr>
          <p:spPr>
            <a:xfrm>
              <a:off x="6547621" y="5605365"/>
              <a:ext cx="2723669" cy="26346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Supporting text here</a:t>
              </a:r>
            </a:p>
          </p:txBody>
        </p:sp>
        <p:sp>
          <p:nvSpPr>
            <p:cNvPr id="7" name="CustomText2">
              <a:extLst>
                <a:ext uri="{FF2B5EF4-FFF2-40B4-BE49-F238E27FC236}">
                  <a16:creationId xmlns:a16="http://schemas.microsoft.com/office/drawing/2014/main" id="{0C0D2142-E20D-497D-9151-C71FA8B167FC}"/>
                </a:ext>
              </a:extLst>
            </p:cNvPr>
            <p:cNvSpPr/>
            <p:nvPr/>
          </p:nvSpPr>
          <p:spPr>
            <a:xfrm>
              <a:off x="6547622" y="5275271"/>
              <a:ext cx="2723668" cy="357781"/>
            </a:xfrm>
            <a:prstGeom prst="rect">
              <a:avLst/>
            </a:prstGeom>
            <a:noFill/>
          </p:spPr>
          <p:txBody>
            <a:bodyPr wrap="none" anchor="ctr">
              <a:normAutofit fontScale="6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TEXT HERE</a:t>
              </a:r>
            </a:p>
          </p:txBody>
        </p:sp>
        <p:sp>
          <p:nvSpPr>
            <p:cNvPr id="8" name="ValueText1">
              <a:extLst>
                <a:ext uri="{FF2B5EF4-FFF2-40B4-BE49-F238E27FC236}">
                  <a16:creationId xmlns:a16="http://schemas.microsoft.com/office/drawing/2014/main" id="{B0B550F5-EEFB-422C-8E99-ADC529436CFB}"/>
                </a:ext>
              </a:extLst>
            </p:cNvPr>
            <p:cNvSpPr txBox="1"/>
            <p:nvPr/>
          </p:nvSpPr>
          <p:spPr>
            <a:xfrm>
              <a:off x="8532880" y="4856692"/>
              <a:ext cx="250140" cy="132782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70%</a:t>
              </a:r>
            </a:p>
          </p:txBody>
        </p:sp>
        <p:sp>
          <p:nvSpPr>
            <p:cNvPr id="9" name="ValueText2">
              <a:extLst>
                <a:ext uri="{FF2B5EF4-FFF2-40B4-BE49-F238E27FC236}">
                  <a16:creationId xmlns:a16="http://schemas.microsoft.com/office/drawing/2014/main" id="{8D89CF80-EDF1-48AD-978F-8C65CF9A9137}"/>
                </a:ext>
              </a:extLst>
            </p:cNvPr>
            <p:cNvSpPr txBox="1"/>
            <p:nvPr/>
          </p:nvSpPr>
          <p:spPr>
            <a:xfrm>
              <a:off x="8532880" y="4624049"/>
              <a:ext cx="250140" cy="132782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74%</a:t>
              </a:r>
            </a:p>
          </p:txBody>
        </p:sp>
        <p:sp>
          <p:nvSpPr>
            <p:cNvPr id="10" name="ValueText3">
              <a:extLst>
                <a:ext uri="{FF2B5EF4-FFF2-40B4-BE49-F238E27FC236}">
                  <a16:creationId xmlns:a16="http://schemas.microsoft.com/office/drawing/2014/main" id="{12D186DC-EFC9-4F49-8597-F5C0B33A497E}"/>
                </a:ext>
              </a:extLst>
            </p:cNvPr>
            <p:cNvSpPr txBox="1"/>
            <p:nvPr/>
          </p:nvSpPr>
          <p:spPr>
            <a:xfrm>
              <a:off x="8532880" y="4391406"/>
              <a:ext cx="250140" cy="132782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81%</a:t>
              </a:r>
            </a:p>
          </p:txBody>
        </p:sp>
        <p:sp>
          <p:nvSpPr>
            <p:cNvPr id="11" name="BackShape3">
              <a:extLst>
                <a:ext uri="{FF2B5EF4-FFF2-40B4-BE49-F238E27FC236}">
                  <a16:creationId xmlns:a16="http://schemas.microsoft.com/office/drawing/2014/main" id="{0AE6C646-D632-460C-8A14-46B87029176C}"/>
                </a:ext>
              </a:extLst>
            </p:cNvPr>
            <p:cNvSpPr/>
            <p:nvPr/>
          </p:nvSpPr>
          <p:spPr>
            <a:xfrm>
              <a:off x="7751068" y="4309457"/>
              <a:ext cx="833618" cy="275554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T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itle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ne</a:t>
              </a:r>
            </a:p>
          </p:txBody>
        </p:sp>
        <p:sp>
          <p:nvSpPr>
            <p:cNvPr id="12" name="BackShape2">
              <a:extLst>
                <a:ext uri="{FF2B5EF4-FFF2-40B4-BE49-F238E27FC236}">
                  <a16:creationId xmlns:a16="http://schemas.microsoft.com/office/drawing/2014/main" id="{84A89829-47AE-426C-9813-5695AB5C7328}"/>
                </a:ext>
              </a:extLst>
            </p:cNvPr>
            <p:cNvSpPr/>
            <p:nvPr/>
          </p:nvSpPr>
          <p:spPr>
            <a:xfrm>
              <a:off x="7751068" y="4545325"/>
              <a:ext cx="831880" cy="275554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T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itle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Two</a:t>
              </a:r>
            </a:p>
          </p:txBody>
        </p:sp>
        <p:sp>
          <p:nvSpPr>
            <p:cNvPr id="13" name="BackShape1">
              <a:extLst>
                <a:ext uri="{FF2B5EF4-FFF2-40B4-BE49-F238E27FC236}">
                  <a16:creationId xmlns:a16="http://schemas.microsoft.com/office/drawing/2014/main" id="{4E2D28D0-CAEE-4F17-9016-710E125C63BE}"/>
                </a:ext>
              </a:extLst>
            </p:cNvPr>
            <p:cNvSpPr/>
            <p:nvPr/>
          </p:nvSpPr>
          <p:spPr>
            <a:xfrm>
              <a:off x="7751071" y="4781193"/>
              <a:ext cx="937994" cy="275554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T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itle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Three</a:t>
              </a:r>
            </a:p>
          </p:txBody>
        </p:sp>
        <p:sp>
          <p:nvSpPr>
            <p:cNvPr id="14" name="ExtraShape1">
              <a:extLst>
                <a:ext uri="{FF2B5EF4-FFF2-40B4-BE49-F238E27FC236}">
                  <a16:creationId xmlns:a16="http://schemas.microsoft.com/office/drawing/2014/main" id="{20693271-21EF-4C5F-9816-233462D373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04754" y="1949417"/>
              <a:ext cx="1891987" cy="3940227"/>
            </a:xfrm>
            <a:custGeom>
              <a:avLst/>
              <a:gdLst>
                <a:gd name="connsiteX0" fmla="*/ 435178 w 2241172"/>
                <a:gd name="connsiteY0" fmla="*/ 2797990 h 4667435"/>
                <a:gd name="connsiteX1" fmla="*/ 442276 w 2241172"/>
                <a:gd name="connsiteY1" fmla="*/ 2817288 h 4667435"/>
                <a:gd name="connsiteX2" fmla="*/ 443632 w 2241172"/>
                <a:gd name="connsiteY2" fmla="*/ 2821050 h 4667435"/>
                <a:gd name="connsiteX3" fmla="*/ 450489 w 2241172"/>
                <a:gd name="connsiteY3" fmla="*/ 2827048 h 4667435"/>
                <a:gd name="connsiteX4" fmla="*/ 461138 w 2241172"/>
                <a:gd name="connsiteY4" fmla="*/ 2839485 h 4667435"/>
                <a:gd name="connsiteX5" fmla="*/ 467302 w 2241172"/>
                <a:gd name="connsiteY5" fmla="*/ 2841756 h 4667435"/>
                <a:gd name="connsiteX6" fmla="*/ 479205 w 2241172"/>
                <a:gd name="connsiteY6" fmla="*/ 2852168 h 4667435"/>
                <a:gd name="connsiteX7" fmla="*/ 505577 w 2241172"/>
                <a:gd name="connsiteY7" fmla="*/ 2855858 h 4667435"/>
                <a:gd name="connsiteX8" fmla="*/ 514716 w 2241172"/>
                <a:gd name="connsiteY8" fmla="*/ 2859225 h 4667435"/>
                <a:gd name="connsiteX9" fmla="*/ 527905 w 2241172"/>
                <a:gd name="connsiteY9" fmla="*/ 2859225 h 4667435"/>
                <a:gd name="connsiteX10" fmla="*/ 539157 w 2241172"/>
                <a:gd name="connsiteY10" fmla="*/ 2858524 h 4667435"/>
                <a:gd name="connsiteX11" fmla="*/ 535051 w 2241172"/>
                <a:gd name="connsiteY11" fmla="*/ 2888521 h 4667435"/>
                <a:gd name="connsiteX12" fmla="*/ 405150 w 2241172"/>
                <a:gd name="connsiteY12" fmla="*/ 2902221 h 4667435"/>
                <a:gd name="connsiteX13" fmla="*/ 404595 w 2241172"/>
                <a:gd name="connsiteY13" fmla="*/ 2895542 h 4667435"/>
                <a:gd name="connsiteX14" fmla="*/ 401811 w 2241172"/>
                <a:gd name="connsiteY14" fmla="*/ 2862086 h 4667435"/>
                <a:gd name="connsiteX15" fmla="*/ 420780 w 2241172"/>
                <a:gd name="connsiteY15" fmla="*/ 2808806 h 4667435"/>
                <a:gd name="connsiteX16" fmla="*/ 719045 w 2241172"/>
                <a:gd name="connsiteY16" fmla="*/ 262 h 4667435"/>
                <a:gd name="connsiteX17" fmla="*/ 467946 w 2241172"/>
                <a:gd name="connsiteY17" fmla="*/ 69010 h 4667435"/>
                <a:gd name="connsiteX18" fmla="*/ 230453 w 2241172"/>
                <a:gd name="connsiteY18" fmla="*/ 345650 h 4667435"/>
                <a:gd name="connsiteX19" fmla="*/ 345901 w 2241172"/>
                <a:gd name="connsiteY19" fmla="*/ 889048 h 4667435"/>
                <a:gd name="connsiteX20" fmla="*/ 520722 w 2241172"/>
                <a:gd name="connsiteY20" fmla="*/ 1024074 h 4667435"/>
                <a:gd name="connsiteX21" fmla="*/ 523892 w 2241172"/>
                <a:gd name="connsiteY21" fmla="*/ 1019878 h 4667435"/>
                <a:gd name="connsiteX22" fmla="*/ 547723 w 2241172"/>
                <a:gd name="connsiteY22" fmla="*/ 1051835 h 4667435"/>
                <a:gd name="connsiteX23" fmla="*/ 605283 w 2241172"/>
                <a:gd name="connsiteY23" fmla="*/ 1105152 h 4667435"/>
                <a:gd name="connsiteX24" fmla="*/ 668111 w 2241172"/>
                <a:gd name="connsiteY24" fmla="*/ 1143824 h 4667435"/>
                <a:gd name="connsiteX25" fmla="*/ 544513 w 2241172"/>
                <a:gd name="connsiteY25" fmla="*/ 1119324 h 4667435"/>
                <a:gd name="connsiteX26" fmla="*/ 523875 w 2241172"/>
                <a:gd name="connsiteY26" fmla="*/ 1265374 h 4667435"/>
                <a:gd name="connsiteX27" fmla="*/ 538087 w 2241172"/>
                <a:gd name="connsiteY27" fmla="*/ 1269355 h 4667435"/>
                <a:gd name="connsiteX28" fmla="*/ 483210 w 2241172"/>
                <a:gd name="connsiteY28" fmla="*/ 1314093 h 4667435"/>
                <a:gd name="connsiteX29" fmla="*/ 434975 w 2241172"/>
                <a:gd name="connsiteY29" fmla="*/ 1446264 h 4667435"/>
                <a:gd name="connsiteX30" fmla="*/ 434975 w 2241172"/>
                <a:gd name="connsiteY30" fmla="*/ 1595278 h 4667435"/>
                <a:gd name="connsiteX31" fmla="*/ 434975 w 2241172"/>
                <a:gd name="connsiteY31" fmla="*/ 1605520 h 4667435"/>
                <a:gd name="connsiteX32" fmla="*/ 386529 w 2241172"/>
                <a:gd name="connsiteY32" fmla="*/ 1713992 h 4667435"/>
                <a:gd name="connsiteX33" fmla="*/ 295921 w 2241172"/>
                <a:gd name="connsiteY33" fmla="*/ 1916866 h 4667435"/>
                <a:gd name="connsiteX34" fmla="*/ 282704 w 2241172"/>
                <a:gd name="connsiteY34" fmla="*/ 1959684 h 4667435"/>
                <a:gd name="connsiteX35" fmla="*/ 282704 w 2241172"/>
                <a:gd name="connsiteY35" fmla="*/ 2005796 h 4667435"/>
                <a:gd name="connsiteX36" fmla="*/ 358701 w 2241172"/>
                <a:gd name="connsiteY36" fmla="*/ 2516325 h 4667435"/>
                <a:gd name="connsiteX37" fmla="*/ 403036 w 2241172"/>
                <a:gd name="connsiteY37" fmla="*/ 2509197 h 4667435"/>
                <a:gd name="connsiteX38" fmla="*/ 407987 w 2241172"/>
                <a:gd name="connsiteY38" fmla="*/ 2540137 h 4667435"/>
                <a:gd name="connsiteX39" fmla="*/ 408874 w 2241172"/>
                <a:gd name="connsiteY39" fmla="*/ 2539927 h 4667435"/>
                <a:gd name="connsiteX40" fmla="*/ 419099 w 2241172"/>
                <a:gd name="connsiteY40" fmla="*/ 2595700 h 4667435"/>
                <a:gd name="connsiteX41" fmla="*/ 457414 w 2241172"/>
                <a:gd name="connsiteY41" fmla="*/ 2589439 h 4667435"/>
                <a:gd name="connsiteX42" fmla="*/ 458412 w 2241172"/>
                <a:gd name="connsiteY42" fmla="*/ 2596014 h 4667435"/>
                <a:gd name="connsiteX43" fmla="*/ 465364 w 2241172"/>
                <a:gd name="connsiteY43" fmla="*/ 2641823 h 4667435"/>
                <a:gd name="connsiteX44" fmla="*/ 437033 w 2241172"/>
                <a:gd name="connsiteY44" fmla="*/ 2666579 h 4667435"/>
                <a:gd name="connsiteX45" fmla="*/ 434646 w 2241172"/>
                <a:gd name="connsiteY45" fmla="*/ 2672151 h 4667435"/>
                <a:gd name="connsiteX46" fmla="*/ 435586 w 2241172"/>
                <a:gd name="connsiteY46" fmla="*/ 2665113 h 4667435"/>
                <a:gd name="connsiteX47" fmla="*/ 423633 w 2241172"/>
                <a:gd name="connsiteY47" fmla="*/ 2693901 h 4667435"/>
                <a:gd name="connsiteX48" fmla="*/ 422861 w 2241172"/>
                <a:gd name="connsiteY48" fmla="*/ 2699647 h 4667435"/>
                <a:gd name="connsiteX49" fmla="*/ 422259 w 2241172"/>
                <a:gd name="connsiteY49" fmla="*/ 2701052 h 4667435"/>
                <a:gd name="connsiteX50" fmla="*/ 422287 w 2241172"/>
                <a:gd name="connsiteY50" fmla="*/ 2703916 h 4667435"/>
                <a:gd name="connsiteX51" fmla="*/ 419936 w 2241172"/>
                <a:gd name="connsiteY51" fmla="*/ 2721403 h 4667435"/>
                <a:gd name="connsiteX52" fmla="*/ 406089 w 2241172"/>
                <a:gd name="connsiteY52" fmla="*/ 2725632 h 4667435"/>
                <a:gd name="connsiteX53" fmla="*/ 319335 w 2241172"/>
                <a:gd name="connsiteY53" fmla="*/ 2871999 h 4667435"/>
                <a:gd name="connsiteX54" fmla="*/ 322574 w 2241172"/>
                <a:gd name="connsiteY54" fmla="*/ 2910930 h 4667435"/>
                <a:gd name="connsiteX55" fmla="*/ 0 w 2241172"/>
                <a:gd name="connsiteY55" fmla="*/ 2944950 h 4667435"/>
                <a:gd name="connsiteX56" fmla="*/ 6350 w 2241172"/>
                <a:gd name="connsiteY56" fmla="*/ 3010037 h 4667435"/>
                <a:gd name="connsiteX57" fmla="*/ 6962 w 2241172"/>
                <a:gd name="connsiteY57" fmla="*/ 3009968 h 4667435"/>
                <a:gd name="connsiteX58" fmla="*/ 63722 w 2241172"/>
                <a:gd name="connsiteY58" fmla="*/ 3540067 h 4667435"/>
                <a:gd name="connsiteX59" fmla="*/ 61912 w 2241172"/>
                <a:gd name="connsiteY59" fmla="*/ 3540262 h 4667435"/>
                <a:gd name="connsiteX60" fmla="*/ 68262 w 2241172"/>
                <a:gd name="connsiteY60" fmla="*/ 3591062 h 4667435"/>
                <a:gd name="connsiteX61" fmla="*/ 69172 w 2241172"/>
                <a:gd name="connsiteY61" fmla="*/ 3590966 h 4667435"/>
                <a:gd name="connsiteX62" fmla="*/ 88900 w 2241172"/>
                <a:gd name="connsiteY62" fmla="*/ 3775212 h 4667435"/>
                <a:gd name="connsiteX63" fmla="*/ 418574 w 2241172"/>
                <a:gd name="connsiteY63" fmla="*/ 3739515 h 4667435"/>
                <a:gd name="connsiteX64" fmla="*/ 416837 w 2241172"/>
                <a:gd name="connsiteY64" fmla="*/ 3752206 h 4667435"/>
                <a:gd name="connsiteX65" fmla="*/ 346075 w 2241172"/>
                <a:gd name="connsiteY65" fmla="*/ 4269203 h 4667435"/>
                <a:gd name="connsiteX66" fmla="*/ 399769 w 2241172"/>
                <a:gd name="connsiteY66" fmla="*/ 4275159 h 4667435"/>
                <a:gd name="connsiteX67" fmla="*/ 391663 w 2241172"/>
                <a:gd name="connsiteY67" fmla="*/ 4323441 h 4667435"/>
                <a:gd name="connsiteX68" fmla="*/ 372696 w 2241172"/>
                <a:gd name="connsiteY68" fmla="*/ 4312016 h 4667435"/>
                <a:gd name="connsiteX69" fmla="*/ 323239 w 2241172"/>
                <a:gd name="connsiteY69" fmla="*/ 4325174 h 4667435"/>
                <a:gd name="connsiteX70" fmla="*/ 296862 w 2241172"/>
                <a:gd name="connsiteY70" fmla="*/ 4469908 h 4667435"/>
                <a:gd name="connsiteX71" fmla="*/ 329833 w 2241172"/>
                <a:gd name="connsiteY71" fmla="*/ 4502802 h 4667435"/>
                <a:gd name="connsiteX72" fmla="*/ 313348 w 2241172"/>
                <a:gd name="connsiteY72" fmla="*/ 4585037 h 4667435"/>
                <a:gd name="connsiteX73" fmla="*/ 501283 w 2241172"/>
                <a:gd name="connsiteY73" fmla="*/ 4611353 h 4667435"/>
                <a:gd name="connsiteX74" fmla="*/ 511175 w 2241172"/>
                <a:gd name="connsiteY74" fmla="*/ 4562012 h 4667435"/>
                <a:gd name="connsiteX75" fmla="*/ 732081 w 2241172"/>
                <a:gd name="connsiteY75" fmla="*/ 4650826 h 4667435"/>
                <a:gd name="connsiteX76" fmla="*/ 939800 w 2241172"/>
                <a:gd name="connsiteY76" fmla="*/ 4667273 h 4667435"/>
                <a:gd name="connsiteX77" fmla="*/ 1025525 w 2241172"/>
                <a:gd name="connsiteY77" fmla="*/ 4647536 h 4667435"/>
                <a:gd name="connsiteX78" fmla="*/ 972771 w 2241172"/>
                <a:gd name="connsiteY78" fmla="*/ 4538986 h 4667435"/>
                <a:gd name="connsiteX79" fmla="*/ 755161 w 2241172"/>
                <a:gd name="connsiteY79" fmla="*/ 4446882 h 4667435"/>
                <a:gd name="connsiteX80" fmla="*/ 610088 w 2241172"/>
                <a:gd name="connsiteY80" fmla="*/ 4348200 h 4667435"/>
                <a:gd name="connsiteX81" fmla="*/ 581084 w 2241172"/>
                <a:gd name="connsiteY81" fmla="*/ 4354316 h 4667435"/>
                <a:gd name="connsiteX82" fmla="*/ 570260 w 2241172"/>
                <a:gd name="connsiteY82" fmla="*/ 4355353 h 4667435"/>
                <a:gd name="connsiteX83" fmla="*/ 578118 w 2241172"/>
                <a:gd name="connsiteY83" fmla="*/ 4294943 h 4667435"/>
                <a:gd name="connsiteX84" fmla="*/ 592972 w 2241172"/>
                <a:gd name="connsiteY84" fmla="*/ 4296591 h 4667435"/>
                <a:gd name="connsiteX85" fmla="*/ 616482 w 2241172"/>
                <a:gd name="connsiteY85" fmla="*/ 4299199 h 4667435"/>
                <a:gd name="connsiteX86" fmla="*/ 615950 w 2241172"/>
                <a:gd name="connsiteY86" fmla="*/ 4302262 h 4667435"/>
                <a:gd name="connsiteX87" fmla="*/ 672337 w 2241172"/>
                <a:gd name="connsiteY87" fmla="*/ 4305395 h 4667435"/>
                <a:gd name="connsiteX88" fmla="*/ 672719 w 2241172"/>
                <a:gd name="connsiteY88" fmla="*/ 4305437 h 4667435"/>
                <a:gd name="connsiteX89" fmla="*/ 672722 w 2241172"/>
                <a:gd name="connsiteY89" fmla="*/ 4305416 h 4667435"/>
                <a:gd name="connsiteX90" fmla="*/ 673100 w 2241172"/>
                <a:gd name="connsiteY90" fmla="*/ 4305437 h 4667435"/>
                <a:gd name="connsiteX91" fmla="*/ 722751 w 2241172"/>
                <a:gd name="connsiteY91" fmla="*/ 4003690 h 4667435"/>
                <a:gd name="connsiteX92" fmla="*/ 752222 w 2241172"/>
                <a:gd name="connsiteY92" fmla="*/ 3825949 h 4667435"/>
                <a:gd name="connsiteX93" fmla="*/ 772915 w 2241172"/>
                <a:gd name="connsiteY93" fmla="*/ 3701147 h 4667435"/>
                <a:gd name="connsiteX94" fmla="*/ 1335088 w 2241172"/>
                <a:gd name="connsiteY94" fmla="*/ 3640275 h 4667435"/>
                <a:gd name="connsiteX95" fmla="*/ 1316362 w 2241172"/>
                <a:gd name="connsiteY95" fmla="*/ 3459599 h 4667435"/>
                <a:gd name="connsiteX96" fmla="*/ 1319212 w 2241172"/>
                <a:gd name="connsiteY96" fmla="*/ 3459299 h 4667435"/>
                <a:gd name="connsiteX97" fmla="*/ 1312862 w 2241172"/>
                <a:gd name="connsiteY97" fmla="*/ 3405324 h 4667435"/>
                <a:gd name="connsiteX98" fmla="*/ 1310760 w 2241172"/>
                <a:gd name="connsiteY98" fmla="*/ 3405551 h 4667435"/>
                <a:gd name="connsiteX99" fmla="*/ 1261933 w 2241172"/>
                <a:gd name="connsiteY99" fmla="*/ 2934461 h 4667435"/>
                <a:gd name="connsiteX100" fmla="*/ 1294663 w 2241172"/>
                <a:gd name="connsiteY100" fmla="*/ 2942135 h 4667435"/>
                <a:gd name="connsiteX101" fmla="*/ 1349104 w 2241172"/>
                <a:gd name="connsiteY101" fmla="*/ 2954899 h 4667435"/>
                <a:gd name="connsiteX102" fmla="*/ 1428291 w 2241172"/>
                <a:gd name="connsiteY102" fmla="*/ 3610404 h 4667435"/>
                <a:gd name="connsiteX103" fmla="*/ 1529574 w 2241172"/>
                <a:gd name="connsiteY103" fmla="*/ 3599531 h 4667435"/>
                <a:gd name="connsiteX104" fmla="*/ 1537645 w 2241172"/>
                <a:gd name="connsiteY104" fmla="*/ 3598665 h 4667435"/>
                <a:gd name="connsiteX105" fmla="*/ 1545621 w 2241172"/>
                <a:gd name="connsiteY105" fmla="*/ 3671780 h 4667435"/>
                <a:gd name="connsiteX106" fmla="*/ 1520709 w 2241172"/>
                <a:gd name="connsiteY106" fmla="*/ 3665553 h 4667435"/>
                <a:gd name="connsiteX107" fmla="*/ 1481137 w 2241172"/>
                <a:gd name="connsiteY107" fmla="*/ 3691930 h 4667435"/>
                <a:gd name="connsiteX108" fmla="*/ 1500923 w 2241172"/>
                <a:gd name="connsiteY108" fmla="*/ 3827112 h 4667435"/>
                <a:gd name="connsiteX109" fmla="*/ 1543792 w 2241172"/>
                <a:gd name="connsiteY109" fmla="*/ 3846894 h 4667435"/>
                <a:gd name="connsiteX110" fmla="*/ 1553685 w 2241172"/>
                <a:gd name="connsiteY110" fmla="*/ 3926025 h 4667435"/>
                <a:gd name="connsiteX111" fmla="*/ 1735055 w 2241172"/>
                <a:gd name="connsiteY111" fmla="*/ 3899648 h 4667435"/>
                <a:gd name="connsiteX112" fmla="*/ 1725163 w 2241172"/>
                <a:gd name="connsiteY112" fmla="*/ 3853489 h 4667435"/>
                <a:gd name="connsiteX113" fmla="*/ 1942807 w 2241172"/>
                <a:gd name="connsiteY113" fmla="*/ 3866677 h 4667435"/>
                <a:gd name="connsiteX114" fmla="*/ 2147260 w 2241172"/>
                <a:gd name="connsiteY114" fmla="*/ 3840300 h 4667435"/>
                <a:gd name="connsiteX115" fmla="*/ 2232999 w 2241172"/>
                <a:gd name="connsiteY115" fmla="*/ 3804032 h 4667435"/>
                <a:gd name="connsiteX116" fmla="*/ 2150558 w 2241172"/>
                <a:gd name="connsiteY116" fmla="*/ 3721604 h 4667435"/>
                <a:gd name="connsiteX117" fmla="*/ 1909830 w 2241172"/>
                <a:gd name="connsiteY117" fmla="*/ 3685335 h 4667435"/>
                <a:gd name="connsiteX118" fmla="*/ 1748246 w 2241172"/>
                <a:gd name="connsiteY118" fmla="*/ 3632581 h 4667435"/>
                <a:gd name="connsiteX119" fmla="*/ 1726813 w 2241172"/>
                <a:gd name="connsiteY119" fmla="*/ 3646334 h 4667435"/>
                <a:gd name="connsiteX120" fmla="*/ 1719020 w 2241172"/>
                <a:gd name="connsiteY120" fmla="*/ 3579195 h 4667435"/>
                <a:gd name="connsiteX121" fmla="*/ 1730344 w 2241172"/>
                <a:gd name="connsiteY121" fmla="*/ 3577979 h 4667435"/>
                <a:gd name="connsiteX122" fmla="*/ 1735138 w 2241172"/>
                <a:gd name="connsiteY122" fmla="*/ 3577464 h 4667435"/>
                <a:gd name="connsiteX123" fmla="*/ 1735067 w 2241172"/>
                <a:gd name="connsiteY123" fmla="*/ 3576663 h 4667435"/>
                <a:gd name="connsiteX124" fmla="*/ 1735138 w 2241172"/>
                <a:gd name="connsiteY124" fmla="*/ 3576658 h 4667435"/>
                <a:gd name="connsiteX125" fmla="*/ 1707427 w 2241172"/>
                <a:gd name="connsiteY125" fmla="*/ 3265075 h 4667435"/>
                <a:gd name="connsiteX126" fmla="*/ 1698426 w 2241172"/>
                <a:gd name="connsiteY126" fmla="*/ 3163601 h 4667435"/>
                <a:gd name="connsiteX127" fmla="*/ 1655952 w 2241172"/>
                <a:gd name="connsiteY127" fmla="*/ 2684792 h 4667435"/>
                <a:gd name="connsiteX128" fmla="*/ 1629556 w 2241172"/>
                <a:gd name="connsiteY128" fmla="*/ 2671616 h 4667435"/>
                <a:gd name="connsiteX129" fmla="*/ 1194031 w 2241172"/>
                <a:gd name="connsiteY129" fmla="*/ 2500328 h 4667435"/>
                <a:gd name="connsiteX130" fmla="*/ 1195268 w 2241172"/>
                <a:gd name="connsiteY130" fmla="*/ 2454212 h 4667435"/>
                <a:gd name="connsiteX131" fmla="*/ 1194378 w 2241172"/>
                <a:gd name="connsiteY131" fmla="*/ 2421052 h 4667435"/>
                <a:gd name="connsiteX132" fmla="*/ 1204054 w 2241172"/>
                <a:gd name="connsiteY132" fmla="*/ 2410178 h 4667435"/>
                <a:gd name="connsiteX133" fmla="*/ 1243013 w 2241172"/>
                <a:gd name="connsiteY133" fmla="*/ 2292812 h 4667435"/>
                <a:gd name="connsiteX134" fmla="*/ 1243013 w 2241172"/>
                <a:gd name="connsiteY134" fmla="*/ 1877773 h 4667435"/>
                <a:gd name="connsiteX135" fmla="*/ 1216525 w 2241172"/>
                <a:gd name="connsiteY135" fmla="*/ 1752808 h 4667435"/>
                <a:gd name="connsiteX136" fmla="*/ 1189859 w 2241172"/>
                <a:gd name="connsiteY136" fmla="*/ 1691430 h 4667435"/>
                <a:gd name="connsiteX137" fmla="*/ 1171702 w 2241172"/>
                <a:gd name="connsiteY137" fmla="*/ 1633196 h 4667435"/>
                <a:gd name="connsiteX138" fmla="*/ 1114254 w 2241172"/>
                <a:gd name="connsiteY138" fmla="*/ 1448952 h 4667435"/>
                <a:gd name="connsiteX139" fmla="*/ 1108033 w 2241172"/>
                <a:gd name="connsiteY139" fmla="*/ 1429000 h 4667435"/>
                <a:gd name="connsiteX140" fmla="*/ 1130300 w 2241172"/>
                <a:gd name="connsiteY140" fmla="*/ 1435237 h 4667435"/>
                <a:gd name="connsiteX141" fmla="*/ 1081088 w 2241172"/>
                <a:gd name="connsiteY141" fmla="*/ 1225687 h 4667435"/>
                <a:gd name="connsiteX142" fmla="*/ 860913 w 2241172"/>
                <a:gd name="connsiteY142" fmla="*/ 1182042 h 4667435"/>
                <a:gd name="connsiteX143" fmla="*/ 874227 w 2241172"/>
                <a:gd name="connsiteY143" fmla="*/ 1182825 h 4667435"/>
                <a:gd name="connsiteX144" fmla="*/ 1025936 w 2241172"/>
                <a:gd name="connsiteY144" fmla="*/ 1130099 h 4667435"/>
                <a:gd name="connsiteX145" fmla="*/ 1114982 w 2241172"/>
                <a:gd name="connsiteY145" fmla="*/ 1037829 h 4667435"/>
                <a:gd name="connsiteX146" fmla="*/ 1157856 w 2241172"/>
                <a:gd name="connsiteY146" fmla="*/ 1014762 h 4667435"/>
                <a:gd name="connsiteX147" fmla="*/ 1184240 w 2241172"/>
                <a:gd name="connsiteY147" fmla="*/ 981808 h 4667435"/>
                <a:gd name="connsiteX148" fmla="*/ 1144664 w 2241172"/>
                <a:gd name="connsiteY148" fmla="*/ 962036 h 4667435"/>
                <a:gd name="connsiteX149" fmla="*/ 1210625 w 2241172"/>
                <a:gd name="connsiteY149" fmla="*/ 942264 h 4667435"/>
                <a:gd name="connsiteX150" fmla="*/ 1210625 w 2241172"/>
                <a:gd name="connsiteY150" fmla="*/ 863176 h 4667435"/>
                <a:gd name="connsiteX151" fmla="*/ 1256797 w 2241172"/>
                <a:gd name="connsiteY151" fmla="*/ 741247 h 4667435"/>
                <a:gd name="connsiteX152" fmla="*/ 1174346 w 2241172"/>
                <a:gd name="connsiteY152" fmla="*/ 616024 h 4667435"/>
                <a:gd name="connsiteX153" fmla="*/ 1154681 w 2241172"/>
                <a:gd name="connsiteY153" fmla="*/ 542510 h 4667435"/>
                <a:gd name="connsiteX154" fmla="*/ 1136433 w 2241172"/>
                <a:gd name="connsiteY154" fmla="*/ 500324 h 4667435"/>
                <a:gd name="connsiteX155" fmla="*/ 1195120 w 2241172"/>
                <a:gd name="connsiteY155" fmla="*/ 503735 h 4667435"/>
                <a:gd name="connsiteX156" fmla="*/ 1523470 w 2241172"/>
                <a:gd name="connsiteY156" fmla="*/ 352236 h 4667435"/>
                <a:gd name="connsiteX157" fmla="*/ 1437708 w 2241172"/>
                <a:gd name="connsiteY157" fmla="*/ 78891 h 4667435"/>
                <a:gd name="connsiteX158" fmla="*/ 1325559 w 2241172"/>
                <a:gd name="connsiteY158" fmla="*/ 253437 h 4667435"/>
                <a:gd name="connsiteX159" fmla="*/ 1012200 w 2241172"/>
                <a:gd name="connsiteY159" fmla="*/ 72304 h 4667435"/>
                <a:gd name="connsiteX160" fmla="*/ 719045 w 2241172"/>
                <a:gd name="connsiteY160" fmla="*/ 262 h 4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2241172" h="4667435">
                  <a:moveTo>
                    <a:pt x="435178" y="2797990"/>
                  </a:moveTo>
                  <a:lnTo>
                    <a:pt x="442276" y="2817288"/>
                  </a:lnTo>
                  <a:lnTo>
                    <a:pt x="443632" y="2821050"/>
                  </a:lnTo>
                  <a:lnTo>
                    <a:pt x="450489" y="2827048"/>
                  </a:lnTo>
                  <a:lnTo>
                    <a:pt x="461138" y="2839485"/>
                  </a:lnTo>
                  <a:lnTo>
                    <a:pt x="467302" y="2841756"/>
                  </a:lnTo>
                  <a:lnTo>
                    <a:pt x="479205" y="2852168"/>
                  </a:lnTo>
                  <a:lnTo>
                    <a:pt x="505577" y="2855858"/>
                  </a:lnTo>
                  <a:lnTo>
                    <a:pt x="514716" y="2859225"/>
                  </a:lnTo>
                  <a:cubicBezTo>
                    <a:pt x="518013" y="2859225"/>
                    <a:pt x="524608" y="2859225"/>
                    <a:pt x="527905" y="2859225"/>
                  </a:cubicBezTo>
                  <a:lnTo>
                    <a:pt x="539157" y="2858524"/>
                  </a:lnTo>
                  <a:lnTo>
                    <a:pt x="535051" y="2888521"/>
                  </a:lnTo>
                  <a:lnTo>
                    <a:pt x="405150" y="2902221"/>
                  </a:lnTo>
                  <a:lnTo>
                    <a:pt x="404595" y="2895542"/>
                  </a:lnTo>
                  <a:cubicBezTo>
                    <a:pt x="401811" y="2862086"/>
                    <a:pt x="401811" y="2862086"/>
                    <a:pt x="401811" y="2862086"/>
                  </a:cubicBezTo>
                  <a:cubicBezTo>
                    <a:pt x="400162" y="2842261"/>
                    <a:pt x="407584" y="2823262"/>
                    <a:pt x="420780" y="2808806"/>
                  </a:cubicBezTo>
                  <a:close/>
                  <a:moveTo>
                    <a:pt x="719045" y="262"/>
                  </a:moveTo>
                  <a:cubicBezTo>
                    <a:pt x="627099" y="3144"/>
                    <a:pt x="542162" y="29490"/>
                    <a:pt x="467946" y="69010"/>
                  </a:cubicBezTo>
                  <a:cubicBezTo>
                    <a:pt x="342602" y="134877"/>
                    <a:pt x="263438" y="243557"/>
                    <a:pt x="230453" y="345650"/>
                  </a:cubicBezTo>
                  <a:cubicBezTo>
                    <a:pt x="180975" y="487263"/>
                    <a:pt x="200766" y="694742"/>
                    <a:pt x="345901" y="889048"/>
                  </a:cubicBezTo>
                  <a:cubicBezTo>
                    <a:pt x="418468" y="987847"/>
                    <a:pt x="520722" y="1024074"/>
                    <a:pt x="520722" y="1024074"/>
                  </a:cubicBezTo>
                  <a:lnTo>
                    <a:pt x="523892" y="1019878"/>
                  </a:lnTo>
                  <a:lnTo>
                    <a:pt x="547723" y="1051835"/>
                  </a:lnTo>
                  <a:cubicBezTo>
                    <a:pt x="565450" y="1071607"/>
                    <a:pt x="584722" y="1089474"/>
                    <a:pt x="605283" y="1105152"/>
                  </a:cubicBezTo>
                  <a:lnTo>
                    <a:pt x="668111" y="1143824"/>
                  </a:lnTo>
                  <a:lnTo>
                    <a:pt x="544513" y="1119324"/>
                  </a:lnTo>
                  <a:lnTo>
                    <a:pt x="523875" y="1265374"/>
                  </a:lnTo>
                  <a:lnTo>
                    <a:pt x="538087" y="1269355"/>
                  </a:lnTo>
                  <a:lnTo>
                    <a:pt x="483210" y="1314093"/>
                  </a:lnTo>
                  <a:cubicBezTo>
                    <a:pt x="451466" y="1351562"/>
                    <a:pt x="434975" y="1398501"/>
                    <a:pt x="434975" y="1446264"/>
                  </a:cubicBezTo>
                  <a:cubicBezTo>
                    <a:pt x="434975" y="1499173"/>
                    <a:pt x="434975" y="1548775"/>
                    <a:pt x="434975" y="1595278"/>
                  </a:cubicBezTo>
                  <a:lnTo>
                    <a:pt x="434975" y="1605520"/>
                  </a:lnTo>
                  <a:lnTo>
                    <a:pt x="386529" y="1713992"/>
                  </a:lnTo>
                  <a:cubicBezTo>
                    <a:pt x="295921" y="1916866"/>
                    <a:pt x="295921" y="1916866"/>
                    <a:pt x="295921" y="1916866"/>
                  </a:cubicBezTo>
                  <a:cubicBezTo>
                    <a:pt x="289313" y="1930040"/>
                    <a:pt x="286008" y="1946509"/>
                    <a:pt x="282704" y="1959684"/>
                  </a:cubicBezTo>
                  <a:cubicBezTo>
                    <a:pt x="282704" y="1972859"/>
                    <a:pt x="279400" y="1989328"/>
                    <a:pt x="282704" y="2005796"/>
                  </a:cubicBezTo>
                  <a:lnTo>
                    <a:pt x="358701" y="2516325"/>
                  </a:lnTo>
                  <a:lnTo>
                    <a:pt x="403036" y="2509197"/>
                  </a:lnTo>
                  <a:lnTo>
                    <a:pt x="407987" y="2540137"/>
                  </a:lnTo>
                  <a:lnTo>
                    <a:pt x="408874" y="2539927"/>
                  </a:lnTo>
                  <a:lnTo>
                    <a:pt x="419099" y="2595700"/>
                  </a:lnTo>
                  <a:lnTo>
                    <a:pt x="457414" y="2589439"/>
                  </a:lnTo>
                  <a:lnTo>
                    <a:pt x="458412" y="2596014"/>
                  </a:lnTo>
                  <a:cubicBezTo>
                    <a:pt x="465364" y="2641823"/>
                    <a:pt x="465364" y="2641823"/>
                    <a:pt x="465364" y="2641823"/>
                  </a:cubicBezTo>
                  <a:cubicBezTo>
                    <a:pt x="454240" y="2647993"/>
                    <a:pt x="444507" y="2656476"/>
                    <a:pt x="437033" y="2666579"/>
                  </a:cubicBezTo>
                  <a:lnTo>
                    <a:pt x="434646" y="2672151"/>
                  </a:lnTo>
                  <a:lnTo>
                    <a:pt x="435586" y="2665113"/>
                  </a:lnTo>
                  <a:cubicBezTo>
                    <a:pt x="430640" y="2673338"/>
                    <a:pt x="426518" y="2683208"/>
                    <a:pt x="423633" y="2693901"/>
                  </a:cubicBezTo>
                  <a:lnTo>
                    <a:pt x="422861" y="2699647"/>
                  </a:lnTo>
                  <a:lnTo>
                    <a:pt x="422259" y="2701052"/>
                  </a:lnTo>
                  <a:lnTo>
                    <a:pt x="422287" y="2703916"/>
                  </a:lnTo>
                  <a:lnTo>
                    <a:pt x="419936" y="2721403"/>
                  </a:lnTo>
                  <a:lnTo>
                    <a:pt x="406089" y="2725632"/>
                  </a:lnTo>
                  <a:cubicBezTo>
                    <a:pt x="350264" y="2754906"/>
                    <a:pt x="314386" y="2812523"/>
                    <a:pt x="319335" y="2871999"/>
                  </a:cubicBezTo>
                  <a:lnTo>
                    <a:pt x="322574" y="2910930"/>
                  </a:lnTo>
                  <a:lnTo>
                    <a:pt x="0" y="2944950"/>
                  </a:lnTo>
                  <a:lnTo>
                    <a:pt x="6350" y="3010037"/>
                  </a:lnTo>
                  <a:lnTo>
                    <a:pt x="6962" y="3009968"/>
                  </a:lnTo>
                  <a:lnTo>
                    <a:pt x="63722" y="3540067"/>
                  </a:lnTo>
                  <a:lnTo>
                    <a:pt x="61912" y="3540262"/>
                  </a:lnTo>
                  <a:lnTo>
                    <a:pt x="68262" y="3591062"/>
                  </a:lnTo>
                  <a:lnTo>
                    <a:pt x="69172" y="3590966"/>
                  </a:lnTo>
                  <a:lnTo>
                    <a:pt x="88900" y="3775212"/>
                  </a:lnTo>
                  <a:lnTo>
                    <a:pt x="418574" y="3739515"/>
                  </a:lnTo>
                  <a:lnTo>
                    <a:pt x="416837" y="3752206"/>
                  </a:lnTo>
                  <a:cubicBezTo>
                    <a:pt x="346075" y="4269203"/>
                    <a:pt x="346075" y="4269203"/>
                    <a:pt x="346075" y="4269203"/>
                  </a:cubicBezTo>
                  <a:lnTo>
                    <a:pt x="399769" y="4275159"/>
                  </a:lnTo>
                  <a:lnTo>
                    <a:pt x="391663" y="4323441"/>
                  </a:lnTo>
                  <a:lnTo>
                    <a:pt x="372696" y="4312016"/>
                  </a:lnTo>
                  <a:cubicBezTo>
                    <a:pt x="336427" y="4305437"/>
                    <a:pt x="323239" y="4325174"/>
                    <a:pt x="323239" y="4325174"/>
                  </a:cubicBezTo>
                  <a:cubicBezTo>
                    <a:pt x="296862" y="4469908"/>
                    <a:pt x="296862" y="4469908"/>
                    <a:pt x="296862" y="4469908"/>
                  </a:cubicBezTo>
                  <a:cubicBezTo>
                    <a:pt x="329833" y="4502802"/>
                    <a:pt x="329833" y="4502802"/>
                    <a:pt x="329833" y="4502802"/>
                  </a:cubicBezTo>
                  <a:cubicBezTo>
                    <a:pt x="313348" y="4585037"/>
                    <a:pt x="313348" y="4585037"/>
                    <a:pt x="313348" y="4585037"/>
                  </a:cubicBezTo>
                  <a:cubicBezTo>
                    <a:pt x="501283" y="4611353"/>
                    <a:pt x="501283" y="4611353"/>
                    <a:pt x="501283" y="4611353"/>
                  </a:cubicBezTo>
                  <a:cubicBezTo>
                    <a:pt x="511175" y="4562012"/>
                    <a:pt x="511175" y="4562012"/>
                    <a:pt x="511175" y="4562012"/>
                  </a:cubicBezTo>
                  <a:cubicBezTo>
                    <a:pt x="732081" y="4650826"/>
                    <a:pt x="732081" y="4650826"/>
                    <a:pt x="732081" y="4650826"/>
                  </a:cubicBezTo>
                  <a:cubicBezTo>
                    <a:pt x="939800" y="4667273"/>
                    <a:pt x="939800" y="4667273"/>
                    <a:pt x="939800" y="4667273"/>
                  </a:cubicBezTo>
                  <a:cubicBezTo>
                    <a:pt x="939800" y="4667273"/>
                    <a:pt x="995851" y="4670562"/>
                    <a:pt x="1025525" y="4647536"/>
                  </a:cubicBezTo>
                  <a:cubicBezTo>
                    <a:pt x="1048605" y="4631089"/>
                    <a:pt x="1068387" y="4581748"/>
                    <a:pt x="972771" y="4538986"/>
                  </a:cubicBezTo>
                  <a:cubicBezTo>
                    <a:pt x="896937" y="4502802"/>
                    <a:pt x="811212" y="4502802"/>
                    <a:pt x="755161" y="4446882"/>
                  </a:cubicBezTo>
                  <a:cubicBezTo>
                    <a:pt x="685922" y="4381094"/>
                    <a:pt x="659545" y="4354778"/>
                    <a:pt x="610088" y="4348200"/>
                  </a:cubicBezTo>
                  <a:cubicBezTo>
                    <a:pt x="601845" y="4350667"/>
                    <a:pt x="591954" y="4352723"/>
                    <a:pt x="581084" y="4354316"/>
                  </a:cubicBezTo>
                  <a:lnTo>
                    <a:pt x="570260" y="4355353"/>
                  </a:lnTo>
                  <a:lnTo>
                    <a:pt x="578118" y="4294943"/>
                  </a:lnTo>
                  <a:lnTo>
                    <a:pt x="592972" y="4296591"/>
                  </a:lnTo>
                  <a:lnTo>
                    <a:pt x="616482" y="4299199"/>
                  </a:lnTo>
                  <a:lnTo>
                    <a:pt x="615950" y="4302262"/>
                  </a:lnTo>
                  <a:lnTo>
                    <a:pt x="672337" y="4305395"/>
                  </a:lnTo>
                  <a:lnTo>
                    <a:pt x="672719" y="4305437"/>
                  </a:lnTo>
                  <a:lnTo>
                    <a:pt x="672722" y="4305416"/>
                  </a:lnTo>
                  <a:lnTo>
                    <a:pt x="673100" y="4305437"/>
                  </a:lnTo>
                  <a:lnTo>
                    <a:pt x="722751" y="4003690"/>
                  </a:lnTo>
                  <a:lnTo>
                    <a:pt x="752222" y="3825949"/>
                  </a:lnTo>
                  <a:lnTo>
                    <a:pt x="772915" y="3701147"/>
                  </a:lnTo>
                  <a:lnTo>
                    <a:pt x="1335088" y="3640275"/>
                  </a:lnTo>
                  <a:lnTo>
                    <a:pt x="1316362" y="3459599"/>
                  </a:lnTo>
                  <a:lnTo>
                    <a:pt x="1319212" y="3459299"/>
                  </a:lnTo>
                  <a:lnTo>
                    <a:pt x="1312862" y="3405324"/>
                  </a:lnTo>
                  <a:lnTo>
                    <a:pt x="1310760" y="3405551"/>
                  </a:lnTo>
                  <a:lnTo>
                    <a:pt x="1261933" y="2934461"/>
                  </a:lnTo>
                  <a:lnTo>
                    <a:pt x="1294663" y="2942135"/>
                  </a:lnTo>
                  <a:cubicBezTo>
                    <a:pt x="1349104" y="2954899"/>
                    <a:pt x="1349104" y="2954899"/>
                    <a:pt x="1349104" y="2954899"/>
                  </a:cubicBezTo>
                  <a:cubicBezTo>
                    <a:pt x="1428291" y="3610404"/>
                    <a:pt x="1428291" y="3610404"/>
                    <a:pt x="1428291" y="3610404"/>
                  </a:cubicBezTo>
                  <a:cubicBezTo>
                    <a:pt x="1466647" y="3606287"/>
                    <a:pt x="1500208" y="3602684"/>
                    <a:pt x="1529574" y="3599531"/>
                  </a:cubicBezTo>
                  <a:lnTo>
                    <a:pt x="1537645" y="3598665"/>
                  </a:lnTo>
                  <a:lnTo>
                    <a:pt x="1545621" y="3671780"/>
                  </a:lnTo>
                  <a:lnTo>
                    <a:pt x="1520709" y="3665553"/>
                  </a:lnTo>
                  <a:cubicBezTo>
                    <a:pt x="1484435" y="3668850"/>
                    <a:pt x="1481137" y="3691930"/>
                    <a:pt x="1481137" y="3691930"/>
                  </a:cubicBezTo>
                  <a:cubicBezTo>
                    <a:pt x="1500923" y="3827112"/>
                    <a:pt x="1500923" y="3827112"/>
                    <a:pt x="1500923" y="3827112"/>
                  </a:cubicBezTo>
                  <a:cubicBezTo>
                    <a:pt x="1543792" y="3846894"/>
                    <a:pt x="1543792" y="3846894"/>
                    <a:pt x="1543792" y="3846894"/>
                  </a:cubicBezTo>
                  <a:cubicBezTo>
                    <a:pt x="1553685" y="3926025"/>
                    <a:pt x="1553685" y="3926025"/>
                    <a:pt x="1553685" y="3926025"/>
                  </a:cubicBezTo>
                  <a:cubicBezTo>
                    <a:pt x="1735055" y="3899648"/>
                    <a:pt x="1735055" y="3899648"/>
                    <a:pt x="1735055" y="3899648"/>
                  </a:cubicBezTo>
                  <a:cubicBezTo>
                    <a:pt x="1725163" y="3853489"/>
                    <a:pt x="1725163" y="3853489"/>
                    <a:pt x="1725163" y="3853489"/>
                  </a:cubicBezTo>
                  <a:cubicBezTo>
                    <a:pt x="1942807" y="3866677"/>
                    <a:pt x="1942807" y="3866677"/>
                    <a:pt x="1942807" y="3866677"/>
                  </a:cubicBezTo>
                  <a:cubicBezTo>
                    <a:pt x="2147260" y="3840300"/>
                    <a:pt x="2147260" y="3840300"/>
                    <a:pt x="2147260" y="3840300"/>
                  </a:cubicBezTo>
                  <a:cubicBezTo>
                    <a:pt x="2147260" y="3840300"/>
                    <a:pt x="2213213" y="3833706"/>
                    <a:pt x="2232999" y="3804032"/>
                  </a:cubicBezTo>
                  <a:cubicBezTo>
                    <a:pt x="2249487" y="3784249"/>
                    <a:pt x="2249487" y="3741386"/>
                    <a:pt x="2150558" y="3721604"/>
                  </a:cubicBezTo>
                  <a:cubicBezTo>
                    <a:pt x="2071415" y="3705118"/>
                    <a:pt x="1979081" y="3718307"/>
                    <a:pt x="1909830" y="3685335"/>
                  </a:cubicBezTo>
                  <a:cubicBezTo>
                    <a:pt x="1827389" y="3645770"/>
                    <a:pt x="1794413" y="3625987"/>
                    <a:pt x="1748246" y="3632581"/>
                  </a:cubicBezTo>
                  <a:lnTo>
                    <a:pt x="1726813" y="3646334"/>
                  </a:lnTo>
                  <a:lnTo>
                    <a:pt x="1719020" y="3579195"/>
                  </a:lnTo>
                  <a:lnTo>
                    <a:pt x="1730344" y="3577979"/>
                  </a:lnTo>
                  <a:cubicBezTo>
                    <a:pt x="1735138" y="3577464"/>
                    <a:pt x="1735138" y="3577464"/>
                    <a:pt x="1735138" y="3577464"/>
                  </a:cubicBezTo>
                  <a:lnTo>
                    <a:pt x="1735067" y="3576663"/>
                  </a:lnTo>
                  <a:lnTo>
                    <a:pt x="1735138" y="3576658"/>
                  </a:lnTo>
                  <a:lnTo>
                    <a:pt x="1707427" y="3265075"/>
                  </a:lnTo>
                  <a:lnTo>
                    <a:pt x="1698426" y="3163601"/>
                  </a:lnTo>
                  <a:cubicBezTo>
                    <a:pt x="1655952" y="2684792"/>
                    <a:pt x="1655952" y="2684792"/>
                    <a:pt x="1655952" y="2684792"/>
                  </a:cubicBezTo>
                  <a:cubicBezTo>
                    <a:pt x="1629556" y="2671616"/>
                    <a:pt x="1629556" y="2671616"/>
                    <a:pt x="1629556" y="2671616"/>
                  </a:cubicBezTo>
                  <a:cubicBezTo>
                    <a:pt x="1194031" y="2500328"/>
                    <a:pt x="1194031" y="2500328"/>
                    <a:pt x="1194031" y="2500328"/>
                  </a:cubicBezTo>
                  <a:cubicBezTo>
                    <a:pt x="1195681" y="2490446"/>
                    <a:pt x="1195681" y="2472329"/>
                    <a:pt x="1195268" y="2454212"/>
                  </a:cubicBezTo>
                  <a:lnTo>
                    <a:pt x="1194378" y="2421052"/>
                  </a:lnTo>
                  <a:lnTo>
                    <a:pt x="1204054" y="2410178"/>
                  </a:lnTo>
                  <a:cubicBezTo>
                    <a:pt x="1228636" y="2376499"/>
                    <a:pt x="1243013" y="2336045"/>
                    <a:pt x="1243013" y="2292812"/>
                  </a:cubicBezTo>
                  <a:cubicBezTo>
                    <a:pt x="1243013" y="1877773"/>
                    <a:pt x="1243013" y="1877773"/>
                    <a:pt x="1243013" y="1877773"/>
                  </a:cubicBezTo>
                  <a:cubicBezTo>
                    <a:pt x="1236417" y="1829187"/>
                    <a:pt x="1227759" y="1788630"/>
                    <a:pt x="1216525" y="1752808"/>
                  </a:cubicBezTo>
                  <a:lnTo>
                    <a:pt x="1189859" y="1691430"/>
                  </a:lnTo>
                  <a:lnTo>
                    <a:pt x="1171702" y="1633196"/>
                  </a:lnTo>
                  <a:cubicBezTo>
                    <a:pt x="1141434" y="1536122"/>
                    <a:pt x="1124138" y="1480650"/>
                    <a:pt x="1114254" y="1448952"/>
                  </a:cubicBezTo>
                  <a:lnTo>
                    <a:pt x="1108033" y="1429000"/>
                  </a:lnTo>
                  <a:lnTo>
                    <a:pt x="1130300" y="1435237"/>
                  </a:lnTo>
                  <a:lnTo>
                    <a:pt x="1081088" y="1225687"/>
                  </a:lnTo>
                  <a:lnTo>
                    <a:pt x="860913" y="1182042"/>
                  </a:lnTo>
                  <a:lnTo>
                    <a:pt x="874227" y="1182825"/>
                  </a:lnTo>
                  <a:cubicBezTo>
                    <a:pt x="930293" y="1179529"/>
                    <a:pt x="983061" y="1163053"/>
                    <a:pt x="1025936" y="1130099"/>
                  </a:cubicBezTo>
                  <a:cubicBezTo>
                    <a:pt x="1075406" y="1083964"/>
                    <a:pt x="1091896" y="1064192"/>
                    <a:pt x="1114982" y="1037829"/>
                  </a:cubicBezTo>
                  <a:cubicBezTo>
                    <a:pt x="1128174" y="1021353"/>
                    <a:pt x="1138068" y="1018057"/>
                    <a:pt x="1157856" y="1014762"/>
                  </a:cubicBezTo>
                  <a:cubicBezTo>
                    <a:pt x="1180942" y="1011466"/>
                    <a:pt x="1194135" y="991694"/>
                    <a:pt x="1184240" y="981808"/>
                  </a:cubicBezTo>
                  <a:cubicBezTo>
                    <a:pt x="1171048" y="968627"/>
                    <a:pt x="1157856" y="968627"/>
                    <a:pt x="1144664" y="962036"/>
                  </a:cubicBezTo>
                  <a:cubicBezTo>
                    <a:pt x="1124876" y="945559"/>
                    <a:pt x="1200731" y="958741"/>
                    <a:pt x="1210625" y="942264"/>
                  </a:cubicBezTo>
                  <a:cubicBezTo>
                    <a:pt x="1223817" y="909310"/>
                    <a:pt x="1154558" y="873062"/>
                    <a:pt x="1210625" y="863176"/>
                  </a:cubicBezTo>
                  <a:cubicBezTo>
                    <a:pt x="1293075" y="846699"/>
                    <a:pt x="1312863" y="793973"/>
                    <a:pt x="1256797" y="741247"/>
                  </a:cubicBezTo>
                  <a:cubicBezTo>
                    <a:pt x="1237009" y="724771"/>
                    <a:pt x="1187539" y="662159"/>
                    <a:pt x="1174346" y="616024"/>
                  </a:cubicBezTo>
                  <a:cubicBezTo>
                    <a:pt x="1169399" y="590485"/>
                    <a:pt x="1162803" y="565924"/>
                    <a:pt x="1154681" y="542510"/>
                  </a:cubicBezTo>
                  <a:lnTo>
                    <a:pt x="1136433" y="500324"/>
                  </a:lnTo>
                  <a:lnTo>
                    <a:pt x="1195120" y="503735"/>
                  </a:lnTo>
                  <a:cubicBezTo>
                    <a:pt x="1329734" y="501516"/>
                    <a:pt x="1457912" y="464621"/>
                    <a:pt x="1523470" y="352236"/>
                  </a:cubicBezTo>
                  <a:cubicBezTo>
                    <a:pt x="1622425" y="187570"/>
                    <a:pt x="1437708" y="78891"/>
                    <a:pt x="1437708" y="78891"/>
                  </a:cubicBezTo>
                  <a:cubicBezTo>
                    <a:pt x="1437708" y="78891"/>
                    <a:pt x="1464097" y="256730"/>
                    <a:pt x="1325559" y="253437"/>
                  </a:cubicBezTo>
                  <a:cubicBezTo>
                    <a:pt x="1223305" y="250143"/>
                    <a:pt x="1183723" y="164517"/>
                    <a:pt x="1012200" y="72304"/>
                  </a:cubicBezTo>
                  <a:cubicBezTo>
                    <a:pt x="909946" y="17964"/>
                    <a:pt x="810991" y="-2619"/>
                    <a:pt x="719045" y="262"/>
                  </a:cubicBezTo>
                  <a:close/>
                </a:path>
              </a:pathLst>
            </a:custGeom>
            <a:solidFill>
              <a:srgbClr val="FFB90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ExtraShape2">
              <a:extLst>
                <a:ext uri="{FF2B5EF4-FFF2-40B4-BE49-F238E27FC236}">
                  <a16:creationId xmlns:a16="http://schemas.microsoft.com/office/drawing/2014/main" id="{C920099A-5B8A-475C-8915-0C3729B9CD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86201" y="3055165"/>
              <a:ext cx="668149" cy="1026563"/>
            </a:xfrm>
            <a:custGeom>
              <a:avLst/>
              <a:gdLst>
                <a:gd name="connsiteX0" fmla="*/ 269068 w 791463"/>
                <a:gd name="connsiteY0" fmla="*/ 0 h 1216025"/>
                <a:gd name="connsiteX1" fmla="*/ 87927 w 791463"/>
                <a:gd name="connsiteY1" fmla="*/ 112055 h 1216025"/>
                <a:gd name="connsiteX2" fmla="*/ 45607 w 791463"/>
                <a:gd name="connsiteY2" fmla="*/ 236611 h 1216025"/>
                <a:gd name="connsiteX3" fmla="*/ 38983 w 791463"/>
                <a:gd name="connsiteY3" fmla="*/ 256110 h 1216025"/>
                <a:gd name="connsiteX4" fmla="*/ 69852 w 791463"/>
                <a:gd name="connsiteY4" fmla="*/ 186991 h 1216025"/>
                <a:gd name="connsiteX5" fmla="*/ 107658 w 791463"/>
                <a:gd name="connsiteY5" fmla="*/ 102343 h 1216025"/>
                <a:gd name="connsiteX6" fmla="*/ 332344 w 791463"/>
                <a:gd name="connsiteY6" fmla="*/ 29881 h 1216025"/>
                <a:gd name="connsiteX7" fmla="*/ 408341 w 791463"/>
                <a:gd name="connsiteY7" fmla="*/ 224212 h 1216025"/>
                <a:gd name="connsiteX8" fmla="*/ 193567 w 791463"/>
                <a:gd name="connsiteY8" fmla="*/ 668866 h 1216025"/>
                <a:gd name="connsiteX9" fmla="*/ 262956 w 791463"/>
                <a:gd name="connsiteY9" fmla="*/ 1133282 h 1216025"/>
                <a:gd name="connsiteX10" fmla="*/ 57094 w 791463"/>
                <a:gd name="connsiteY10" fmla="*/ 1166380 h 1216025"/>
                <a:gd name="connsiteX11" fmla="*/ 0 w 791463"/>
                <a:gd name="connsiteY11" fmla="*/ 1175560 h 1216025"/>
                <a:gd name="connsiteX12" fmla="*/ 4950 w 791463"/>
                <a:gd name="connsiteY12" fmla="*/ 1206500 h 1216025"/>
                <a:gd name="connsiteX13" fmla="*/ 245902 w 791463"/>
                <a:gd name="connsiteY13" fmla="*/ 1149432 h 1216025"/>
                <a:gd name="connsiteX14" fmla="*/ 246014 w 791463"/>
                <a:gd name="connsiteY14" fmla="*/ 1150214 h 1216025"/>
                <a:gd name="connsiteX15" fmla="*/ 249307 w 791463"/>
                <a:gd name="connsiteY15" fmla="*/ 1169988 h 1216025"/>
                <a:gd name="connsiteX16" fmla="*/ 249560 w 791463"/>
                <a:gd name="connsiteY16" fmla="*/ 1169988 h 1216025"/>
                <a:gd name="connsiteX17" fmla="*/ 253357 w 791463"/>
                <a:gd name="connsiteY17" fmla="*/ 1196551 h 1216025"/>
                <a:gd name="connsiteX18" fmla="*/ 256141 w 791463"/>
                <a:gd name="connsiteY18" fmla="*/ 1216025 h 1216025"/>
                <a:gd name="connsiteX19" fmla="*/ 279236 w 791463"/>
                <a:gd name="connsiteY19" fmla="*/ 1216025 h 1216025"/>
                <a:gd name="connsiteX20" fmla="*/ 638868 w 791463"/>
                <a:gd name="connsiteY20" fmla="*/ 1216025 h 1216025"/>
                <a:gd name="connsiteX21" fmla="*/ 790639 w 791463"/>
                <a:gd name="connsiteY21" fmla="*/ 1166568 h 1216025"/>
                <a:gd name="connsiteX22" fmla="*/ 787339 w 791463"/>
                <a:gd name="connsiteY22" fmla="*/ 1166568 h 1216025"/>
                <a:gd name="connsiteX23" fmla="*/ 790639 w 791463"/>
                <a:gd name="connsiteY23" fmla="*/ 1090734 h 1216025"/>
                <a:gd name="connsiteX24" fmla="*/ 612473 w 791463"/>
                <a:gd name="connsiteY24" fmla="*/ 1169865 h 1216025"/>
                <a:gd name="connsiteX25" fmla="*/ 408376 w 791463"/>
                <a:gd name="connsiteY25" fmla="*/ 1169865 h 1216025"/>
                <a:gd name="connsiteX26" fmla="*/ 364547 w 791463"/>
                <a:gd name="connsiteY26" fmla="*/ 1169865 h 1216025"/>
                <a:gd name="connsiteX27" fmla="*/ 326530 w 791463"/>
                <a:gd name="connsiteY27" fmla="*/ 1022040 h 1216025"/>
                <a:gd name="connsiteX28" fmla="*/ 249307 w 791463"/>
                <a:gd name="connsiteY28" fmla="*/ 721767 h 1216025"/>
                <a:gd name="connsiteX29" fmla="*/ 440329 w 791463"/>
                <a:gd name="connsiteY29" fmla="*/ 214223 h 1216025"/>
                <a:gd name="connsiteX30" fmla="*/ 331644 w 791463"/>
                <a:gd name="connsiteY30" fmla="*/ 9887 h 1216025"/>
                <a:gd name="connsiteX31" fmla="*/ 269068 w 791463"/>
                <a:gd name="connsiteY31" fmla="*/ 0 h 121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91463" h="1216025">
                  <a:moveTo>
                    <a:pt x="269068" y="0"/>
                  </a:moveTo>
                  <a:cubicBezTo>
                    <a:pt x="196612" y="0"/>
                    <a:pt x="124155" y="39549"/>
                    <a:pt x="87927" y="112055"/>
                  </a:cubicBezTo>
                  <a:cubicBezTo>
                    <a:pt x="66931" y="173850"/>
                    <a:pt x="53809" y="212472"/>
                    <a:pt x="45607" y="236611"/>
                  </a:cubicBezTo>
                  <a:lnTo>
                    <a:pt x="38983" y="256110"/>
                  </a:lnTo>
                  <a:lnTo>
                    <a:pt x="69852" y="186991"/>
                  </a:lnTo>
                  <a:cubicBezTo>
                    <a:pt x="81650" y="160575"/>
                    <a:pt x="94235" y="132399"/>
                    <a:pt x="107658" y="102343"/>
                  </a:cubicBezTo>
                  <a:cubicBezTo>
                    <a:pt x="144004" y="26587"/>
                    <a:pt x="253043" y="-6350"/>
                    <a:pt x="332344" y="29881"/>
                  </a:cubicBezTo>
                  <a:cubicBezTo>
                    <a:pt x="411646" y="62819"/>
                    <a:pt x="444688" y="151749"/>
                    <a:pt x="408341" y="224212"/>
                  </a:cubicBezTo>
                  <a:cubicBezTo>
                    <a:pt x="408341" y="224212"/>
                    <a:pt x="408341" y="224212"/>
                    <a:pt x="193567" y="668866"/>
                  </a:cubicBezTo>
                  <a:cubicBezTo>
                    <a:pt x="193567" y="668866"/>
                    <a:pt x="193567" y="668866"/>
                    <a:pt x="262956" y="1133282"/>
                  </a:cubicBezTo>
                  <a:cubicBezTo>
                    <a:pt x="262956" y="1133282"/>
                    <a:pt x="262956" y="1133282"/>
                    <a:pt x="57094" y="1166380"/>
                  </a:cubicBezTo>
                  <a:lnTo>
                    <a:pt x="0" y="1175560"/>
                  </a:lnTo>
                  <a:lnTo>
                    <a:pt x="4950" y="1206500"/>
                  </a:lnTo>
                  <a:lnTo>
                    <a:pt x="245902" y="1149432"/>
                  </a:lnTo>
                  <a:lnTo>
                    <a:pt x="246014" y="1150214"/>
                  </a:lnTo>
                  <a:cubicBezTo>
                    <a:pt x="249307" y="1169988"/>
                    <a:pt x="249307" y="1169988"/>
                    <a:pt x="249307" y="1169988"/>
                  </a:cubicBezTo>
                  <a:lnTo>
                    <a:pt x="249560" y="1169988"/>
                  </a:lnTo>
                  <a:lnTo>
                    <a:pt x="253357" y="1196551"/>
                  </a:lnTo>
                  <a:cubicBezTo>
                    <a:pt x="256141" y="1216025"/>
                    <a:pt x="256141" y="1216025"/>
                    <a:pt x="256141" y="1216025"/>
                  </a:cubicBezTo>
                  <a:cubicBezTo>
                    <a:pt x="266039" y="1216025"/>
                    <a:pt x="272638" y="1216025"/>
                    <a:pt x="279236" y="1216025"/>
                  </a:cubicBezTo>
                  <a:cubicBezTo>
                    <a:pt x="638868" y="1216025"/>
                    <a:pt x="638868" y="1216025"/>
                    <a:pt x="638868" y="1216025"/>
                  </a:cubicBezTo>
                  <a:cubicBezTo>
                    <a:pt x="698257" y="1216025"/>
                    <a:pt x="747747" y="1196242"/>
                    <a:pt x="790639" y="1166568"/>
                  </a:cubicBezTo>
                  <a:cubicBezTo>
                    <a:pt x="787339" y="1166568"/>
                    <a:pt x="787339" y="1166568"/>
                    <a:pt x="787339" y="1166568"/>
                  </a:cubicBezTo>
                  <a:cubicBezTo>
                    <a:pt x="793938" y="1150083"/>
                    <a:pt x="790639" y="1113814"/>
                    <a:pt x="790639" y="1090734"/>
                  </a:cubicBezTo>
                  <a:cubicBezTo>
                    <a:pt x="747747" y="1140191"/>
                    <a:pt x="685059" y="1169865"/>
                    <a:pt x="612473" y="1169865"/>
                  </a:cubicBezTo>
                  <a:cubicBezTo>
                    <a:pt x="524215" y="1169865"/>
                    <a:pt x="458021" y="1169865"/>
                    <a:pt x="408376" y="1169865"/>
                  </a:cubicBezTo>
                  <a:lnTo>
                    <a:pt x="364547" y="1169865"/>
                  </a:lnTo>
                  <a:lnTo>
                    <a:pt x="326530" y="1022040"/>
                  </a:lnTo>
                  <a:cubicBezTo>
                    <a:pt x="249307" y="721767"/>
                    <a:pt x="249307" y="721767"/>
                    <a:pt x="249307" y="721767"/>
                  </a:cubicBezTo>
                  <a:cubicBezTo>
                    <a:pt x="440329" y="214223"/>
                    <a:pt x="440329" y="214223"/>
                    <a:pt x="440329" y="214223"/>
                  </a:cubicBezTo>
                  <a:cubicBezTo>
                    <a:pt x="473263" y="128534"/>
                    <a:pt x="423861" y="39549"/>
                    <a:pt x="331644" y="9887"/>
                  </a:cubicBezTo>
                  <a:cubicBezTo>
                    <a:pt x="311883" y="3296"/>
                    <a:pt x="292122" y="0"/>
                    <a:pt x="26906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90427" y="2322626"/>
            <a:ext cx="4330397" cy="781752"/>
            <a:chOff x="3624779" y="2412339"/>
            <a:chExt cx="4330397" cy="781752"/>
          </a:xfrm>
        </p:grpSpPr>
        <p:sp>
          <p:nvSpPr>
            <p:cNvPr id="17" name="文本框 16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24779" y="2750893"/>
              <a:ext cx="4330397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90427" y="3625711"/>
            <a:ext cx="4330397" cy="781752"/>
            <a:chOff x="3624779" y="2412339"/>
            <a:chExt cx="4330397" cy="781752"/>
          </a:xfrm>
        </p:grpSpPr>
        <p:sp>
          <p:nvSpPr>
            <p:cNvPr id="23" name="文本框 22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24779" y="2750893"/>
              <a:ext cx="4330397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90427" y="4928799"/>
            <a:ext cx="4330397" cy="781752"/>
            <a:chOff x="3624779" y="2412339"/>
            <a:chExt cx="4330397" cy="781752"/>
          </a:xfrm>
        </p:grpSpPr>
        <p:sp>
          <p:nvSpPr>
            <p:cNvPr id="26" name="文本框 25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24779" y="2750893"/>
              <a:ext cx="4330397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32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EE6F6D-E255-4C8A-B9AD-BFF2ECC321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30EF93-2FFF-4BC9-8AB7-9FBE9DFCE388}"/>
              </a:ext>
            </a:extLst>
          </p:cNvPr>
          <p:cNvSpPr txBox="1"/>
          <p:nvPr/>
        </p:nvSpPr>
        <p:spPr>
          <a:xfrm>
            <a:off x="735585" y="5407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超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B901"/>
                </a:solidFill>
                <a:effectLst/>
                <a:uLnTx/>
                <a:uFillTx/>
                <a:cs typeface="+mn-ea"/>
                <a:sym typeface="+mn-lt"/>
              </a:rPr>
              <a:t>自我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6F879-B181-4CB7-8AED-7C90FDAC8835}"/>
              </a:ext>
            </a:extLst>
          </p:cNvPr>
          <p:cNvSpPr txBox="1"/>
          <p:nvPr/>
        </p:nvSpPr>
        <p:spPr>
          <a:xfrm>
            <a:off x="745111" y="1072591"/>
            <a:ext cx="2375439" cy="26776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This template is exclusively designed by ... creative, and copyrights belong to 1ppt internet.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9B1444A-7372-40D3-A048-5621390C3A0C}"/>
              </a:ext>
            </a:extLst>
          </p:cNvPr>
          <p:cNvGrpSpPr/>
          <p:nvPr/>
        </p:nvGrpSpPr>
        <p:grpSpPr>
          <a:xfrm>
            <a:off x="1044811" y="1517242"/>
            <a:ext cx="216000" cy="130175"/>
            <a:chOff x="2300468" y="1401188"/>
            <a:chExt cx="261257" cy="1301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5558951-AC1C-4A9F-9A91-BC828D694104}"/>
                </a:ext>
              </a:extLst>
            </p:cNvPr>
            <p:cNvCxnSpPr/>
            <p:nvPr/>
          </p:nvCxnSpPr>
          <p:spPr>
            <a:xfrm>
              <a:off x="2300468" y="1401188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BDBD47E-E6AE-40F7-845B-8E7B1C3A75FE}"/>
                </a:ext>
              </a:extLst>
            </p:cNvPr>
            <p:cNvCxnSpPr/>
            <p:nvPr/>
          </p:nvCxnSpPr>
          <p:spPr>
            <a:xfrm>
              <a:off x="2300468" y="1466276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2A74B0B-F2FB-4EBE-9739-58CAC7982A3A}"/>
                </a:ext>
              </a:extLst>
            </p:cNvPr>
            <p:cNvCxnSpPr/>
            <p:nvPr/>
          </p:nvCxnSpPr>
          <p:spPr>
            <a:xfrm>
              <a:off x="2300468" y="1531363"/>
              <a:ext cx="261257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907C301-4EFA-43F2-958C-FEB04AC6DC39}"/>
              </a:ext>
            </a:extLst>
          </p:cNvPr>
          <p:cNvSpPr/>
          <p:nvPr/>
        </p:nvSpPr>
        <p:spPr>
          <a:xfrm>
            <a:off x="4635047" y="2255384"/>
            <a:ext cx="2921908" cy="2921908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03405E-DB8A-4691-A6DA-52ED84799CFE}"/>
              </a:ext>
            </a:extLst>
          </p:cNvPr>
          <p:cNvSpPr/>
          <p:nvPr/>
        </p:nvSpPr>
        <p:spPr>
          <a:xfrm>
            <a:off x="4351565" y="4914870"/>
            <a:ext cx="540887" cy="540886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41795B-0F1B-422F-B517-32BF3FB30EE7}"/>
              </a:ext>
            </a:extLst>
          </p:cNvPr>
          <p:cNvSpPr/>
          <p:nvPr/>
        </p:nvSpPr>
        <p:spPr>
          <a:xfrm>
            <a:off x="6458857" y="2015416"/>
            <a:ext cx="1367065" cy="1367065"/>
          </a:xfrm>
          <a:prstGeom prst="rect">
            <a:avLst/>
          </a:prstGeom>
          <a:noFill/>
          <a:ln w="38100">
            <a:solidFill>
              <a:srgbClr val="FFB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4E0C922-F21C-464C-81DE-3B61EC16DEA7}"/>
              </a:ext>
            </a:extLst>
          </p:cNvPr>
          <p:cNvSpPr txBox="1"/>
          <p:nvPr/>
        </p:nvSpPr>
        <p:spPr>
          <a:xfrm>
            <a:off x="5153891" y="2746842"/>
            <a:ext cx="188421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/>
            <a:r>
              <a:rPr lang="zh-CN" altLang="en-US" sz="6000" b="1" dirty="0">
                <a:solidFill>
                  <a:srgbClr val="000000">
                    <a:lumMod val="85000"/>
                    <a:lumOff val="15000"/>
                  </a:srgbClr>
                </a:solidFill>
                <a:cs typeface="+mn-ea"/>
                <a:sym typeface="+mn-lt"/>
              </a:rPr>
              <a:t>工作履历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3B9248B-F7EA-4790-9C2B-53EC57B95827}"/>
              </a:ext>
            </a:extLst>
          </p:cNvPr>
          <p:cNvSpPr txBox="1"/>
          <p:nvPr/>
        </p:nvSpPr>
        <p:spPr>
          <a:xfrm>
            <a:off x="6870615" y="4710831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1/4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580CE3C-691D-467A-9AA9-3A04BF72F290}"/>
              </a:ext>
            </a:extLst>
          </p:cNvPr>
          <p:cNvCxnSpPr>
            <a:cxnSpLocks/>
          </p:cNvCxnSpPr>
          <p:nvPr/>
        </p:nvCxnSpPr>
        <p:spPr>
          <a:xfrm flipH="1">
            <a:off x="7874010" y="1332662"/>
            <a:ext cx="1349879" cy="721960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57A2FDB-BEA2-45BF-BE67-58B4647CF2A1}"/>
              </a:ext>
            </a:extLst>
          </p:cNvPr>
          <p:cNvCxnSpPr>
            <a:cxnSpLocks/>
          </p:cNvCxnSpPr>
          <p:nvPr/>
        </p:nvCxnSpPr>
        <p:spPr>
          <a:xfrm flipH="1">
            <a:off x="7874010" y="1778002"/>
            <a:ext cx="864676" cy="462459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BD65EA-A1E5-47D4-926E-829CC185B273}"/>
              </a:ext>
            </a:extLst>
          </p:cNvPr>
          <p:cNvCxnSpPr>
            <a:cxnSpLocks/>
          </p:cNvCxnSpPr>
          <p:nvPr/>
        </p:nvCxnSpPr>
        <p:spPr>
          <a:xfrm flipH="1">
            <a:off x="3131699" y="4873328"/>
            <a:ext cx="1088988" cy="582428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0D5E174-7337-44EF-A063-CFFC1ECB1A4B}"/>
              </a:ext>
            </a:extLst>
          </p:cNvPr>
          <p:cNvCxnSpPr>
            <a:cxnSpLocks/>
          </p:cNvCxnSpPr>
          <p:nvPr/>
        </p:nvCxnSpPr>
        <p:spPr>
          <a:xfrm flipH="1">
            <a:off x="2512965" y="5102885"/>
            <a:ext cx="1707723" cy="913346"/>
          </a:xfrm>
          <a:prstGeom prst="line">
            <a:avLst/>
          </a:prstGeom>
          <a:ln w="3175">
            <a:solidFill>
              <a:srgbClr val="FFB901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2" grpId="0" animBg="1"/>
      <p:bldP spid="30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73c5dc9-c36e-4d33-9832-9851530ac3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e019ec-886a-4389-b3c2-6971e2f7276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a5ab87-1abb-4ca0-a07e-53f9e32ed86c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yxrhwrl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708</TotalTime>
  <Words>2320</Words>
  <Application>Microsoft Office PowerPoint</Application>
  <PresentationFormat>宽屏</PresentationFormat>
  <Paragraphs>264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Gill Sans</vt:lpstr>
      <vt:lpstr>等线</vt:lpstr>
      <vt:lpstr>汉仪中圆简</vt:lpstr>
      <vt:lpstr>微软雅黑</vt:lpstr>
      <vt:lpstr>字魂35号-经典雅黑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简历</dc:title>
  <dc:creator>第一PPT</dc:creator>
  <cp:keywords>www.1ppt.com</cp:keywords>
  <dc:description>www.1ppt.com</dc:description>
  <cp:lastModifiedBy>Administrator</cp:lastModifiedBy>
  <cp:revision>68</cp:revision>
  <dcterms:created xsi:type="dcterms:W3CDTF">2017-08-18T03:02:00Z</dcterms:created>
  <dcterms:modified xsi:type="dcterms:W3CDTF">2023-04-19T06:50:59Z</dcterms:modified>
</cp:coreProperties>
</file>